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6" r:id="rId5"/>
  </p:sldMasterIdLst>
  <p:notesMasterIdLst>
    <p:notesMasterId r:id="rId12"/>
  </p:notesMasterIdLst>
  <p:handoutMasterIdLst>
    <p:handoutMasterId r:id="rId13"/>
  </p:handoutMasterIdLst>
  <p:sldIdLst>
    <p:sldId id="262" r:id="rId6"/>
    <p:sldId id="257" r:id="rId7"/>
    <p:sldId id="258" r:id="rId8"/>
    <p:sldId id="259" r:id="rId9"/>
    <p:sldId id="260" r:id="rId10"/>
    <p:sldId id="261" r:id="rId11"/>
  </p:sldIdLst>
  <p:sldSz cx="10080625" cy="7559675"/>
  <p:notesSz cx="7099300"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162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handoutMaster" Target="handoutMasters/handoutMaster1.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viewProps" Target="viewProps.xml"/><Relationship Id="rId10" Type="http://schemas.openxmlformats.org/officeDocument/2006/relationships/slide" Target="slides/slide5.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604953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1187450" y="982663"/>
            <a:ext cx="4724400" cy="3543300"/>
          </a:xfrm>
          <a:prstGeom prst="rect">
            <a:avLst/>
          </a:prstGeom>
          <a:noFill/>
          <a:ln>
            <a:noFill/>
            <a:prstDash val="solid"/>
          </a:ln>
        </p:spPr>
      </p:sp>
      <p:sp>
        <p:nvSpPr>
          <p:cNvPr id="3" name="Notes Placeholder 2"/>
          <p:cNvSpPr txBox="1">
            <a:spLocks noGrp="1"/>
          </p:cNvSpPr>
          <p:nvPr>
            <p:ph type="body" sz="quarter" idx="3"/>
          </p:nvPr>
        </p:nvSpPr>
        <p:spPr>
          <a:xfrm>
            <a:off x="1098410" y="4869280"/>
            <a:ext cx="4907856" cy="3931607"/>
          </a:xfrm>
          <a:prstGeom prst="rect">
            <a:avLst/>
          </a:prstGeom>
          <a:noFill/>
          <a:ln>
            <a:noFill/>
          </a:ln>
        </p:spPr>
        <p:txBody>
          <a:bodyPr wrap="square" lIns="0" tIns="0" rIns="0" bIns="0" anchor="t" anchorCtr="0">
            <a:noAutofit/>
          </a:bodyPr>
          <a:lstStyle/>
          <a:p>
            <a:pPr lvl="0"/>
            <a:endParaRPr lang="en-GB"/>
          </a:p>
        </p:txBody>
      </p:sp>
    </p:spTree>
    <p:extLst>
      <p:ext uri="{BB962C8B-B14F-4D97-AF65-F5344CB8AC3E}">
        <p14:creationId xmlns:p14="http://schemas.microsoft.com/office/powerpoint/2010/main" val="828137348"/>
      </p:ext>
    </p:extLst>
  </p:cSld>
  <p:clrMap bg1="lt1" tx1="dk1" bg2="lt2" tx2="dk2" accent1="accent1" accent2="accent2" accent3="accent3" accent4="accent4" accent5="accent5" accent6="accent6" hlink="hlink" folHlink="folHlink"/>
  <p:notesStyle>
    <a:lvl1pPr marL="216000" marR="0" lvl="0" indent="-216000" rtl="0" hangingPunct="0">
      <a:buNone/>
      <a:tabLst/>
      <a:defRPr lang="en-GB" sz="2000" b="0" i="0" u="none" strike="noStrike" kern="1200">
        <a:ln>
          <a:noFill/>
        </a:ln>
        <a:latin typeface="Arial" pitchFamily="18"/>
        <a:ea typeface="Microsoft YaHei" pitchFamily="2"/>
        <a:cs typeface="Lucida Sans"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7450" y="982663"/>
            <a:ext cx="4724400" cy="3543300"/>
          </a:xfrm>
          <a:solidFill>
            <a:srgbClr val="5B9BD5"/>
          </a:solidFill>
          <a:ln w="12600" cap="flat">
            <a:solidFill>
              <a:srgbClr val="41719C"/>
            </a:solidFill>
            <a:prstDash val="solid"/>
            <a:miter/>
          </a:ln>
        </p:spPr>
      </p:sp>
      <p:sp>
        <p:nvSpPr>
          <p:cNvPr id="3" name="Notes Placeholder 2"/>
          <p:cNvSpPr txBox="1">
            <a:spLocks noGrp="1"/>
          </p:cNvSpPr>
          <p:nvPr>
            <p:ph type="body" sz="quarter" idx="1"/>
          </p:nvPr>
        </p:nvSpPr>
        <p:spPr>
          <a:xfrm>
            <a:off x="1098407" y="4869278"/>
            <a:ext cx="4908195" cy="3931955"/>
          </a:xfrm>
        </p:spPr>
        <p:txBody>
          <a:bodyPr/>
          <a:lstStyle/>
          <a:p>
            <a:endParaRPr lang="en-GB"/>
          </a:p>
        </p:txBody>
      </p:sp>
    </p:spTree>
    <p:extLst>
      <p:ext uri="{BB962C8B-B14F-4D97-AF65-F5344CB8AC3E}">
        <p14:creationId xmlns:p14="http://schemas.microsoft.com/office/powerpoint/2010/main" val="12824838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tyle>
          <a:lnRef idx="2">
            <a:schemeClr val="accent1">
              <a:shade val="50000"/>
            </a:schemeClr>
          </a:lnRef>
          <a:fillRef idx="1">
            <a:schemeClr val="accent1"/>
          </a:fillRef>
          <a:effectRef idx="0">
            <a:schemeClr val="accent1"/>
          </a:effectRef>
          <a:fontRef idx="minor">
            <a:schemeClr val="lt1"/>
          </a:fontRef>
        </p:style>
      </p:sp>
      <p:sp>
        <p:nvSpPr>
          <p:cNvPr id="3" name="Notes Placeholder 2"/>
          <p:cNvSpPr txBox="1">
            <a:spLocks noGrp="1"/>
          </p:cNvSpPr>
          <p:nvPr>
            <p:ph type="body" sz="quarter" idx="1"/>
          </p:nvPr>
        </p:nvSpPr>
        <p:spPr>
          <a:xfrm>
            <a:off x="1098410" y="4869280"/>
            <a:ext cx="4908194" cy="307777"/>
          </a:xfrm>
        </p:spPr>
        <p:txBody>
          <a:bodyPr>
            <a:spAutoFit/>
          </a:bodyPr>
          <a:lstStyle/>
          <a:p>
            <a:endParaRPr lang="en-GB"/>
          </a:p>
        </p:txBody>
      </p:sp>
    </p:spTree>
    <p:extLst>
      <p:ext uri="{BB962C8B-B14F-4D97-AF65-F5344CB8AC3E}">
        <p14:creationId xmlns:p14="http://schemas.microsoft.com/office/powerpoint/2010/main" val="4256956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7450" y="982663"/>
            <a:ext cx="4724400" cy="3543300"/>
          </a:xfrm>
        </p:spPr>
        <p:style>
          <a:lnRef idx="2">
            <a:schemeClr val="accent1">
              <a:shade val="50000"/>
            </a:schemeClr>
          </a:lnRef>
          <a:fillRef idx="1">
            <a:schemeClr val="accent1"/>
          </a:fillRef>
          <a:effectRef idx="0">
            <a:schemeClr val="accent1"/>
          </a:effectRef>
          <a:fontRef idx="minor">
            <a:schemeClr val="lt1"/>
          </a:fontRef>
        </p:style>
      </p:sp>
      <p:sp>
        <p:nvSpPr>
          <p:cNvPr id="3" name="Notes Placeholder 2"/>
          <p:cNvSpPr txBox="1">
            <a:spLocks noGrp="1"/>
          </p:cNvSpPr>
          <p:nvPr>
            <p:ph type="body" sz="quarter" idx="1"/>
          </p:nvPr>
        </p:nvSpPr>
        <p:spPr>
          <a:xfrm>
            <a:off x="1098410" y="4869280"/>
            <a:ext cx="4908194" cy="307777"/>
          </a:xfrm>
        </p:spPr>
        <p:txBody>
          <a:bodyPr>
            <a:spAutoFit/>
          </a:bodyPr>
          <a:lstStyle/>
          <a:p>
            <a:endParaRPr lang="en-GB"/>
          </a:p>
        </p:txBody>
      </p:sp>
    </p:spTree>
    <p:extLst>
      <p:ext uri="{BB962C8B-B14F-4D97-AF65-F5344CB8AC3E}">
        <p14:creationId xmlns:p14="http://schemas.microsoft.com/office/powerpoint/2010/main" val="42508722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tyle>
          <a:lnRef idx="2">
            <a:schemeClr val="accent1">
              <a:shade val="50000"/>
            </a:schemeClr>
          </a:lnRef>
          <a:fillRef idx="1">
            <a:schemeClr val="accent1"/>
          </a:fillRef>
          <a:effectRef idx="0">
            <a:schemeClr val="accent1"/>
          </a:effectRef>
          <a:fontRef idx="minor">
            <a:schemeClr val="lt1"/>
          </a:fontRef>
        </p:style>
      </p:sp>
      <p:sp>
        <p:nvSpPr>
          <p:cNvPr id="3" name="Notes Placeholder 2"/>
          <p:cNvSpPr txBox="1">
            <a:spLocks noGrp="1"/>
          </p:cNvSpPr>
          <p:nvPr>
            <p:ph type="body" sz="quarter" idx="1"/>
          </p:nvPr>
        </p:nvSpPr>
        <p:spPr>
          <a:xfrm>
            <a:off x="1098410" y="4869280"/>
            <a:ext cx="4908194" cy="307777"/>
          </a:xfrm>
        </p:spPr>
        <p:txBody>
          <a:bodyPr>
            <a:spAutoFit/>
          </a:bodyPr>
          <a:lstStyle/>
          <a:p>
            <a:endParaRPr lang="en-GB"/>
          </a:p>
        </p:txBody>
      </p:sp>
    </p:spTree>
    <p:extLst>
      <p:ext uri="{BB962C8B-B14F-4D97-AF65-F5344CB8AC3E}">
        <p14:creationId xmlns:p14="http://schemas.microsoft.com/office/powerpoint/2010/main" val="20705331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7450" y="982663"/>
            <a:ext cx="4724400" cy="3543300"/>
          </a:xfrm>
        </p:spPr>
        <p:style>
          <a:lnRef idx="2">
            <a:schemeClr val="accent1">
              <a:shade val="50000"/>
            </a:schemeClr>
          </a:lnRef>
          <a:fillRef idx="1">
            <a:schemeClr val="accent1"/>
          </a:fillRef>
          <a:effectRef idx="0">
            <a:schemeClr val="accent1"/>
          </a:effectRef>
          <a:fontRef idx="minor">
            <a:schemeClr val="lt1"/>
          </a:fontRef>
        </p:style>
      </p:sp>
      <p:sp>
        <p:nvSpPr>
          <p:cNvPr id="3" name="Notes Placeholder 2"/>
          <p:cNvSpPr txBox="1">
            <a:spLocks noGrp="1"/>
          </p:cNvSpPr>
          <p:nvPr>
            <p:ph type="body" sz="quarter" idx="1"/>
          </p:nvPr>
        </p:nvSpPr>
        <p:spPr>
          <a:xfrm>
            <a:off x="1098410" y="4869280"/>
            <a:ext cx="4908194" cy="307777"/>
          </a:xfrm>
        </p:spPr>
        <p:txBody>
          <a:bodyPr>
            <a:spAutoFit/>
          </a:bodyPr>
          <a:lstStyle/>
          <a:p>
            <a:endParaRPr lang="en-GB"/>
          </a:p>
        </p:txBody>
      </p:sp>
    </p:spTree>
    <p:extLst>
      <p:ext uri="{BB962C8B-B14F-4D97-AF65-F5344CB8AC3E}">
        <p14:creationId xmlns:p14="http://schemas.microsoft.com/office/powerpoint/2010/main" val="11614546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7450" y="982663"/>
            <a:ext cx="4724400" cy="3543300"/>
          </a:xfrm>
        </p:spPr>
        <p:style>
          <a:lnRef idx="2">
            <a:schemeClr val="accent1">
              <a:shade val="50000"/>
            </a:schemeClr>
          </a:lnRef>
          <a:fillRef idx="1">
            <a:schemeClr val="accent1"/>
          </a:fillRef>
          <a:effectRef idx="0">
            <a:schemeClr val="accent1"/>
          </a:effectRef>
          <a:fontRef idx="minor">
            <a:schemeClr val="lt1"/>
          </a:fontRef>
        </p:style>
      </p:sp>
      <p:sp>
        <p:nvSpPr>
          <p:cNvPr id="3" name="Notes Placeholder 2"/>
          <p:cNvSpPr txBox="1">
            <a:spLocks noGrp="1"/>
          </p:cNvSpPr>
          <p:nvPr>
            <p:ph type="body" sz="quarter" idx="1"/>
          </p:nvPr>
        </p:nvSpPr>
        <p:spPr>
          <a:xfrm>
            <a:off x="1098410" y="4869280"/>
            <a:ext cx="4908194" cy="307777"/>
          </a:xfrm>
        </p:spPr>
        <p:txBody>
          <a:bodyPr>
            <a:spAutoFit/>
          </a:bodyPr>
          <a:lstStyle/>
          <a:p>
            <a:endParaRPr lang="en-GB"/>
          </a:p>
        </p:txBody>
      </p:sp>
    </p:spTree>
    <p:extLst>
      <p:ext uri="{BB962C8B-B14F-4D97-AF65-F5344CB8AC3E}">
        <p14:creationId xmlns:p14="http://schemas.microsoft.com/office/powerpoint/2010/main" val="4954057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1260360" y="1236599"/>
            <a:ext cx="7559640" cy="2631960"/>
          </a:xfrm>
        </p:spPr>
        <p:txBody>
          <a:bodyPr anchor="b"/>
          <a:lstStyle>
            <a:lvl1pPr marL="0" marR="0" indent="0">
              <a:lnSpc>
                <a:spcPct val="100000"/>
              </a:lnSpc>
              <a:spcBef>
                <a:spcPts val="0"/>
              </a:spcBef>
              <a:spcAft>
                <a:spcPts val="0"/>
              </a:spcAft>
              <a:defRPr lang="en-US" sz="6000" b="1" i="1" kern="0" spc="0" baseline="0">
                <a:solidFill>
                  <a:srgbClr val="99284C"/>
                </a:solidFill>
                <a:latin typeface="Albany" pitchFamily="34"/>
                <a:cs typeface="Arial Unicode MS" pitchFamily="2"/>
              </a:defRPr>
            </a:lvl1pPr>
          </a:lstStyle>
          <a:p>
            <a:pPr lvl="0"/>
            <a:r>
              <a:rPr lang="en-US"/>
              <a:t>Click to edit Master title style</a:t>
            </a:r>
          </a:p>
        </p:txBody>
      </p:sp>
      <p:sp>
        <p:nvSpPr>
          <p:cNvPr id="3" name="Subtitle 2"/>
          <p:cNvSpPr txBox="1">
            <a:spLocks noGrp="1"/>
          </p:cNvSpPr>
          <p:nvPr>
            <p:ph type="subTitle" idx="1"/>
          </p:nvPr>
        </p:nvSpPr>
        <p:spPr>
          <a:xfrm>
            <a:off x="1260360" y="3970440"/>
            <a:ext cx="7559640" cy="1825560"/>
          </a:xfrm>
        </p:spPr>
        <p:txBody>
          <a:bodyPr anchorCtr="1"/>
          <a:lstStyle>
            <a:lvl1pPr algn="ctr">
              <a:defRPr/>
            </a:lvl1pPr>
          </a:lstStyle>
          <a:p>
            <a:pPr lvl="0"/>
            <a:r>
              <a:rPr lang="en-US"/>
              <a:t>Click to edit Master subtitle style</a:t>
            </a:r>
          </a:p>
        </p:txBody>
      </p:sp>
    </p:spTree>
    <p:extLst>
      <p:ext uri="{BB962C8B-B14F-4D97-AF65-F5344CB8AC3E}">
        <p14:creationId xmlns:p14="http://schemas.microsoft.com/office/powerpoint/2010/main" val="27346136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marL="0" marR="0" indent="0">
              <a:lnSpc>
                <a:spcPct val="100000"/>
              </a:lnSpc>
              <a:spcBef>
                <a:spcPts val="0"/>
              </a:spcBef>
              <a:spcAft>
                <a:spcPts val="0"/>
              </a:spcAft>
              <a:defRPr lang="en-US" sz="2400" b="1" i="1" kern="0" spc="0" baseline="0">
                <a:solidFill>
                  <a:srgbClr val="99284C"/>
                </a:solidFill>
                <a:latin typeface="Albany" pitchFamily="34"/>
                <a:cs typeface="Arial Unicode MS" pitchFamily="2"/>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6361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7197840" y="700200"/>
            <a:ext cx="2151000" cy="6200640"/>
          </a:xfrm>
        </p:spPr>
        <p:txBody>
          <a:bodyPr vert="eaVert"/>
          <a:lstStyle>
            <a:lvl1pPr marL="0" marR="0" indent="0">
              <a:lnSpc>
                <a:spcPct val="100000"/>
              </a:lnSpc>
              <a:spcBef>
                <a:spcPts val="0"/>
              </a:spcBef>
              <a:spcAft>
                <a:spcPts val="0"/>
              </a:spcAft>
              <a:defRPr lang="en-US" sz="2400" b="1" i="1" kern="0" spc="0" baseline="0">
                <a:solidFill>
                  <a:srgbClr val="99284C"/>
                </a:solidFill>
                <a:latin typeface="Albany" pitchFamily="34"/>
                <a:cs typeface="Arial Unicode MS" pitchFamily="2"/>
              </a:defRPr>
            </a:lvl1pPr>
          </a:lstStyle>
          <a:p>
            <a:pPr lvl="0"/>
            <a:r>
              <a:rPr lang="en-US"/>
              <a:t>Click to edit Master title style</a:t>
            </a:r>
          </a:p>
        </p:txBody>
      </p:sp>
      <p:sp>
        <p:nvSpPr>
          <p:cNvPr id="3" name="Vertical Text Placeholder 2"/>
          <p:cNvSpPr txBox="1">
            <a:spLocks noGrp="1"/>
          </p:cNvSpPr>
          <p:nvPr>
            <p:ph type="body" orient="vert" idx="1"/>
          </p:nvPr>
        </p:nvSpPr>
        <p:spPr>
          <a:xfrm>
            <a:off x="741239" y="700200"/>
            <a:ext cx="6303960" cy="620064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537370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1260360" y="1236599"/>
            <a:ext cx="7559640" cy="2631960"/>
          </a:xfrm>
        </p:spPr>
        <p:txBody>
          <a:bodyPr anchor="b"/>
          <a:lstStyle>
            <a:lvl1pPr marL="0" marR="0" indent="0">
              <a:lnSpc>
                <a:spcPct val="100000"/>
              </a:lnSpc>
              <a:spcBef>
                <a:spcPts val="0"/>
              </a:spcBef>
              <a:spcAft>
                <a:spcPts val="0"/>
              </a:spcAft>
              <a:defRPr lang="en-US" sz="6000" b="1" i="1" kern="0" spc="0" baseline="0">
                <a:solidFill>
                  <a:srgbClr val="99284C"/>
                </a:solidFill>
                <a:latin typeface="Albany" pitchFamily="34"/>
                <a:cs typeface="Arial Unicode MS" pitchFamily="2"/>
              </a:defRPr>
            </a:lvl1pPr>
          </a:lstStyle>
          <a:p>
            <a:pPr lvl="0"/>
            <a:r>
              <a:rPr lang="en-US"/>
              <a:t>Click to edit Master title style</a:t>
            </a:r>
          </a:p>
        </p:txBody>
      </p:sp>
      <p:sp>
        <p:nvSpPr>
          <p:cNvPr id="3" name="Subtitle 2"/>
          <p:cNvSpPr txBox="1">
            <a:spLocks noGrp="1"/>
          </p:cNvSpPr>
          <p:nvPr>
            <p:ph type="subTitle" idx="1"/>
          </p:nvPr>
        </p:nvSpPr>
        <p:spPr>
          <a:xfrm>
            <a:off x="1260360" y="3970440"/>
            <a:ext cx="7559640" cy="1825560"/>
          </a:xfrm>
        </p:spPr>
        <p:txBody>
          <a:bodyPr anchorCtr="1"/>
          <a:lstStyle>
            <a:lvl1pPr algn="ctr">
              <a:defRPr/>
            </a:lvl1pPr>
          </a:lstStyle>
          <a:p>
            <a:pPr lvl="0"/>
            <a:r>
              <a:rPr lang="en-US"/>
              <a:t>Click to edit Master subtitle style</a:t>
            </a:r>
          </a:p>
        </p:txBody>
      </p:sp>
      <p:sp>
        <p:nvSpPr>
          <p:cNvPr id="4" name="Date Placeholder 3"/>
          <p:cNvSpPr txBox="1">
            <a:spLocks noGrp="1"/>
          </p:cNvSpPr>
          <p:nvPr>
            <p:ph type="dt" sz="half" idx="7"/>
          </p:nvPr>
        </p:nvSpPr>
        <p:spPr/>
        <p:txBody>
          <a:bodyPr/>
          <a:lstStyle>
            <a:lvl1pPr>
              <a:defRPr/>
            </a:lvl1pPr>
          </a:lstStyle>
          <a:p>
            <a:pPr lvl="0"/>
            <a:endParaRPr lang="en-GB"/>
          </a:p>
        </p:txBody>
      </p:sp>
      <p:sp>
        <p:nvSpPr>
          <p:cNvPr id="5" name="Footer Placeholder 4"/>
          <p:cNvSpPr txBox="1">
            <a:spLocks noGrp="1"/>
          </p:cNvSpPr>
          <p:nvPr>
            <p:ph type="ftr" sz="quarter" idx="9"/>
          </p:nvPr>
        </p:nvSpPr>
        <p:spPr/>
        <p:txBody>
          <a:bodyPr/>
          <a:lstStyle>
            <a:lvl1pPr>
              <a:defRPr/>
            </a:lvl1pPr>
          </a:lstStyle>
          <a:p>
            <a:pPr lvl="0"/>
            <a:endParaRPr lang="en-GB"/>
          </a:p>
        </p:txBody>
      </p:sp>
      <p:sp>
        <p:nvSpPr>
          <p:cNvPr id="6" name="Slide Number Placeholder 5"/>
          <p:cNvSpPr txBox="1">
            <a:spLocks noGrp="1"/>
          </p:cNvSpPr>
          <p:nvPr>
            <p:ph type="sldNum" sz="quarter" idx="8"/>
          </p:nvPr>
        </p:nvSpPr>
        <p:spPr/>
        <p:txBody>
          <a:bodyPr/>
          <a:lstStyle>
            <a:lvl1pPr>
              <a:defRPr/>
            </a:lvl1pPr>
          </a:lstStyle>
          <a:p>
            <a:pPr lvl="0"/>
            <a:fld id="{C0FB95A1-EA54-4C2D-929F-F267CEA88E28}" type="slidenum">
              <a:t>‹#›</a:t>
            </a:fld>
            <a:endParaRPr lang="en-US"/>
          </a:p>
        </p:txBody>
      </p:sp>
    </p:spTree>
    <p:extLst>
      <p:ext uri="{BB962C8B-B14F-4D97-AF65-F5344CB8AC3E}">
        <p14:creationId xmlns:p14="http://schemas.microsoft.com/office/powerpoint/2010/main" val="7192219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marL="0" marR="0" indent="0">
              <a:lnSpc>
                <a:spcPct val="100000"/>
              </a:lnSpc>
              <a:spcBef>
                <a:spcPts val="0"/>
              </a:spcBef>
              <a:spcAft>
                <a:spcPts val="0"/>
              </a:spcAft>
              <a:defRPr lang="en-US" sz="2400" b="1" i="1" kern="0" spc="0" baseline="0">
                <a:solidFill>
                  <a:srgbClr val="99284C"/>
                </a:solidFill>
                <a:latin typeface="Albany" pitchFamily="34"/>
                <a:cs typeface="Arial Unicode MS" pitchFamily="2"/>
              </a:defRPr>
            </a:lvl1pPr>
          </a:lstStyle>
          <a:p>
            <a:pPr lvl="0"/>
            <a:r>
              <a:rPr lang="en-US"/>
              <a:t>Click to edit Master title style</a:t>
            </a:r>
          </a:p>
        </p:txBody>
      </p:sp>
      <p:sp>
        <p:nvSpPr>
          <p:cNvPr id="3" name="Content Placeholder 2"/>
          <p:cNvSpPr txBox="1">
            <a:spLocks noGrp="1"/>
          </p:cNvSpPr>
          <p:nvPr>
            <p:ph type="title" idx="4294967295"/>
          </p:nvPr>
        </p:nvSpPr>
        <p:spPr>
          <a:xfrm>
            <a:off x="503999" y="792000"/>
            <a:ext cx="9071640" cy="4140000"/>
          </a:xfrm>
        </p:spPr>
        <p:txBody>
          <a:bodyPr anchor="t" anchorCtr="0"/>
          <a:lstStyle>
            <a:lvl1pPr marL="0" marR="0" indent="0" algn="l">
              <a:lnSpc>
                <a:spcPct val="100000"/>
              </a:lnSpc>
              <a:spcBef>
                <a:spcPts val="0"/>
              </a:spcBef>
              <a:spcAft>
                <a:spcPts val="0"/>
              </a:spcAft>
              <a:defRPr lang="en-US" sz="2400" kern="0" spc="0" baseline="0">
                <a:solidFill>
                  <a:srgbClr val="333333"/>
                </a:solidFill>
                <a:latin typeface="Albany" pitchFamily="34"/>
                <a:cs typeface="Arial Unicode MS" pitchFamily="2"/>
              </a:defRPr>
            </a:lvl1pPr>
          </a:lstStyle>
          <a:p>
            <a:pPr lvl="0"/>
            <a:r>
              <a:rPr lang="en-US"/>
              <a:t>Click to edit Master text styles</a:t>
            </a:r>
            <a:br>
              <a:rPr lang="en-US"/>
            </a:br>
            <a:r>
              <a:rPr lang="en-US"/>
              <a:t>Second level</a:t>
            </a:r>
            <a:br>
              <a:rPr lang="en-US"/>
            </a:br>
            <a:r>
              <a:rPr lang="en-US"/>
              <a:t>Third level</a:t>
            </a:r>
            <a:br>
              <a:rPr lang="en-US"/>
            </a:br>
            <a:r>
              <a:rPr lang="en-US"/>
              <a:t>Fourth level</a:t>
            </a:r>
            <a:br>
              <a:rPr lang="en-US"/>
            </a:br>
            <a:r>
              <a:rPr lang="en-US"/>
              <a:t>Fifth level</a:t>
            </a:r>
          </a:p>
        </p:txBody>
      </p:sp>
      <p:sp>
        <p:nvSpPr>
          <p:cNvPr id="4" name="Date Placeholder 3"/>
          <p:cNvSpPr txBox="1">
            <a:spLocks noGrp="1"/>
          </p:cNvSpPr>
          <p:nvPr>
            <p:ph type="dt" sz="half" idx="7"/>
          </p:nvPr>
        </p:nvSpPr>
        <p:spPr/>
        <p:txBody>
          <a:bodyPr/>
          <a:lstStyle>
            <a:lvl1pPr>
              <a:defRPr/>
            </a:lvl1pPr>
          </a:lstStyle>
          <a:p>
            <a:pPr lvl="0"/>
            <a:endParaRPr lang="en-GB"/>
          </a:p>
        </p:txBody>
      </p:sp>
      <p:sp>
        <p:nvSpPr>
          <p:cNvPr id="5" name="Footer Placeholder 4"/>
          <p:cNvSpPr txBox="1">
            <a:spLocks noGrp="1"/>
          </p:cNvSpPr>
          <p:nvPr>
            <p:ph type="ftr" sz="quarter" idx="9"/>
          </p:nvPr>
        </p:nvSpPr>
        <p:spPr/>
        <p:txBody>
          <a:bodyPr/>
          <a:lstStyle>
            <a:lvl1pPr>
              <a:defRPr/>
            </a:lvl1pPr>
          </a:lstStyle>
          <a:p>
            <a:pPr lvl="0"/>
            <a:endParaRPr lang="en-GB"/>
          </a:p>
        </p:txBody>
      </p:sp>
      <p:sp>
        <p:nvSpPr>
          <p:cNvPr id="6" name="Slide Number Placeholder 5"/>
          <p:cNvSpPr txBox="1">
            <a:spLocks noGrp="1"/>
          </p:cNvSpPr>
          <p:nvPr>
            <p:ph type="sldNum" sz="quarter" idx="8"/>
          </p:nvPr>
        </p:nvSpPr>
        <p:spPr/>
        <p:txBody>
          <a:bodyPr/>
          <a:lstStyle>
            <a:lvl1pPr>
              <a:defRPr/>
            </a:lvl1pPr>
          </a:lstStyle>
          <a:p>
            <a:pPr lvl="0"/>
            <a:fld id="{183108FD-8399-4236-AB45-16C594DB5FA8}" type="slidenum">
              <a:t>‹#›</a:t>
            </a:fld>
            <a:endParaRPr lang="en-US"/>
          </a:p>
        </p:txBody>
      </p:sp>
    </p:spTree>
    <p:extLst>
      <p:ext uri="{BB962C8B-B14F-4D97-AF65-F5344CB8AC3E}">
        <p14:creationId xmlns:p14="http://schemas.microsoft.com/office/powerpoint/2010/main" val="38385728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687239" y="1884240"/>
            <a:ext cx="8694720" cy="3144959"/>
          </a:xfrm>
        </p:spPr>
        <p:txBody>
          <a:bodyPr anchor="b"/>
          <a:lstStyle>
            <a:lvl1pPr marL="0" marR="0" indent="0">
              <a:lnSpc>
                <a:spcPct val="100000"/>
              </a:lnSpc>
              <a:spcBef>
                <a:spcPts val="0"/>
              </a:spcBef>
              <a:spcAft>
                <a:spcPts val="0"/>
              </a:spcAft>
              <a:defRPr lang="en-US" sz="6000" b="1" i="1" kern="0" spc="0" baseline="0">
                <a:solidFill>
                  <a:srgbClr val="99284C"/>
                </a:solidFill>
                <a:latin typeface="Albany" pitchFamily="34"/>
                <a:cs typeface="Arial Unicode MS" pitchFamily="2"/>
              </a:defRPr>
            </a:lvl1pPr>
          </a:lstStyle>
          <a:p>
            <a:pPr lvl="0"/>
            <a:r>
              <a:rPr lang="en-US"/>
              <a:t>Click to edit Master title style</a:t>
            </a:r>
          </a:p>
        </p:txBody>
      </p:sp>
      <p:sp>
        <p:nvSpPr>
          <p:cNvPr id="3" name="Text Placeholder 2"/>
          <p:cNvSpPr txBox="1">
            <a:spLocks noGrp="1"/>
          </p:cNvSpPr>
          <p:nvPr>
            <p:ph type="body" idx="1"/>
          </p:nvPr>
        </p:nvSpPr>
        <p:spPr>
          <a:xfrm>
            <a:off x="687239" y="5059440"/>
            <a:ext cx="8694720" cy="1652760"/>
          </a:xfrm>
        </p:spPr>
        <p:txBody>
          <a:bodyPr/>
          <a:lstStyle>
            <a:lvl1pPr>
              <a:defRPr>
                <a:solidFill>
                  <a:srgbClr val="898989"/>
                </a:solidFill>
              </a:defRPr>
            </a:lvl1pPr>
          </a:lstStyle>
          <a:p>
            <a:pPr lvl="0"/>
            <a:r>
              <a:rPr lang="en-US"/>
              <a:t>Click to edit Master text styles</a:t>
            </a:r>
          </a:p>
        </p:txBody>
      </p:sp>
      <p:sp>
        <p:nvSpPr>
          <p:cNvPr id="4" name="Date Placeholder 3"/>
          <p:cNvSpPr txBox="1">
            <a:spLocks noGrp="1"/>
          </p:cNvSpPr>
          <p:nvPr>
            <p:ph type="dt" sz="half" idx="7"/>
          </p:nvPr>
        </p:nvSpPr>
        <p:spPr/>
        <p:txBody>
          <a:bodyPr/>
          <a:lstStyle>
            <a:lvl1pPr>
              <a:defRPr/>
            </a:lvl1pPr>
          </a:lstStyle>
          <a:p>
            <a:pPr lvl="0"/>
            <a:endParaRPr lang="en-GB"/>
          </a:p>
        </p:txBody>
      </p:sp>
      <p:sp>
        <p:nvSpPr>
          <p:cNvPr id="5" name="Footer Placeholder 4"/>
          <p:cNvSpPr txBox="1">
            <a:spLocks noGrp="1"/>
          </p:cNvSpPr>
          <p:nvPr>
            <p:ph type="ftr" sz="quarter" idx="9"/>
          </p:nvPr>
        </p:nvSpPr>
        <p:spPr/>
        <p:txBody>
          <a:bodyPr/>
          <a:lstStyle>
            <a:lvl1pPr>
              <a:defRPr/>
            </a:lvl1pPr>
          </a:lstStyle>
          <a:p>
            <a:pPr lvl="0"/>
            <a:endParaRPr lang="en-GB"/>
          </a:p>
        </p:txBody>
      </p:sp>
      <p:sp>
        <p:nvSpPr>
          <p:cNvPr id="6" name="Slide Number Placeholder 5"/>
          <p:cNvSpPr txBox="1">
            <a:spLocks noGrp="1"/>
          </p:cNvSpPr>
          <p:nvPr>
            <p:ph type="sldNum" sz="quarter" idx="8"/>
          </p:nvPr>
        </p:nvSpPr>
        <p:spPr/>
        <p:txBody>
          <a:bodyPr/>
          <a:lstStyle>
            <a:lvl1pPr>
              <a:defRPr/>
            </a:lvl1pPr>
          </a:lstStyle>
          <a:p>
            <a:pPr lvl="0"/>
            <a:fld id="{E20517F1-18C9-4F2C-97D4-3BEE24F2AE27}" type="slidenum">
              <a:t>‹#›</a:t>
            </a:fld>
            <a:endParaRPr lang="en-US"/>
          </a:p>
        </p:txBody>
      </p:sp>
    </p:spTree>
    <p:extLst>
      <p:ext uri="{BB962C8B-B14F-4D97-AF65-F5344CB8AC3E}">
        <p14:creationId xmlns:p14="http://schemas.microsoft.com/office/powerpoint/2010/main" val="35761221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marL="0" marR="0" indent="0">
              <a:lnSpc>
                <a:spcPct val="100000"/>
              </a:lnSpc>
              <a:spcBef>
                <a:spcPts val="0"/>
              </a:spcBef>
              <a:spcAft>
                <a:spcPts val="0"/>
              </a:spcAft>
              <a:defRPr lang="en-US" sz="2400" b="1" i="1" kern="0" spc="0" baseline="0">
                <a:solidFill>
                  <a:srgbClr val="99284C"/>
                </a:solidFill>
                <a:latin typeface="Albany" pitchFamily="34"/>
                <a:cs typeface="Arial Unicode MS" pitchFamily="2"/>
              </a:defRPr>
            </a:lvl1pPr>
          </a:lstStyle>
          <a:p>
            <a:pPr lvl="0"/>
            <a:r>
              <a:rPr lang="en-US"/>
              <a:t>Click to edit Master title style</a:t>
            </a:r>
          </a:p>
        </p:txBody>
      </p:sp>
      <p:sp>
        <p:nvSpPr>
          <p:cNvPr id="3" name="Content Placeholder 2"/>
          <p:cNvSpPr txBox="1">
            <a:spLocks noGrp="1"/>
          </p:cNvSpPr>
          <p:nvPr>
            <p:ph type="title" idx="4294967295"/>
          </p:nvPr>
        </p:nvSpPr>
        <p:spPr>
          <a:xfrm>
            <a:off x="503280" y="792000"/>
            <a:ext cx="4459320" cy="4140360"/>
          </a:xfrm>
        </p:spPr>
        <p:txBody>
          <a:bodyPr anchor="t" anchorCtr="0"/>
          <a:lstStyle>
            <a:lvl1pPr marL="0" marR="0" indent="0" algn="l">
              <a:lnSpc>
                <a:spcPct val="100000"/>
              </a:lnSpc>
              <a:spcBef>
                <a:spcPts val="0"/>
              </a:spcBef>
              <a:spcAft>
                <a:spcPts val="0"/>
              </a:spcAft>
              <a:defRPr lang="en-US" sz="2400" kern="0" spc="0" baseline="0">
                <a:solidFill>
                  <a:srgbClr val="333333"/>
                </a:solidFill>
                <a:latin typeface="Albany" pitchFamily="34"/>
                <a:cs typeface="Arial Unicode MS" pitchFamily="2"/>
              </a:defRPr>
            </a:lvl1pPr>
          </a:lstStyle>
          <a:p>
            <a:pPr lvl="0"/>
            <a:r>
              <a:rPr lang="en-US"/>
              <a:t>Click to edit Master text styles</a:t>
            </a:r>
            <a:br>
              <a:rPr lang="en-US"/>
            </a:br>
            <a:r>
              <a:rPr lang="en-US"/>
              <a:t>Second level</a:t>
            </a:r>
            <a:br>
              <a:rPr lang="en-US"/>
            </a:br>
            <a:r>
              <a:rPr lang="en-US"/>
              <a:t>Third level</a:t>
            </a:r>
            <a:br>
              <a:rPr lang="en-US"/>
            </a:br>
            <a:r>
              <a:rPr lang="en-US"/>
              <a:t>Fourth level</a:t>
            </a:r>
            <a:br>
              <a:rPr lang="en-US"/>
            </a:br>
            <a:r>
              <a:rPr lang="en-US"/>
              <a:t>Fifth level</a:t>
            </a:r>
          </a:p>
        </p:txBody>
      </p:sp>
      <p:sp>
        <p:nvSpPr>
          <p:cNvPr id="4" name="Content Placeholder 3"/>
          <p:cNvSpPr txBox="1">
            <a:spLocks noGrp="1"/>
          </p:cNvSpPr>
          <p:nvPr>
            <p:ph type="title" idx="4294967295"/>
          </p:nvPr>
        </p:nvSpPr>
        <p:spPr>
          <a:xfrm>
            <a:off x="5114879" y="792000"/>
            <a:ext cx="4460760" cy="4140360"/>
          </a:xfrm>
        </p:spPr>
        <p:txBody>
          <a:bodyPr anchor="t" anchorCtr="0"/>
          <a:lstStyle>
            <a:lvl1pPr marL="0" marR="0" indent="0" algn="l">
              <a:lnSpc>
                <a:spcPct val="100000"/>
              </a:lnSpc>
              <a:spcBef>
                <a:spcPts val="0"/>
              </a:spcBef>
              <a:spcAft>
                <a:spcPts val="0"/>
              </a:spcAft>
              <a:defRPr lang="en-US" sz="2400" kern="0" spc="0" baseline="0">
                <a:solidFill>
                  <a:srgbClr val="333333"/>
                </a:solidFill>
                <a:latin typeface="Albany" pitchFamily="34"/>
                <a:cs typeface="Arial Unicode MS" pitchFamily="2"/>
              </a:defRPr>
            </a:lvl1pPr>
          </a:lstStyle>
          <a:p>
            <a:pPr lvl="0"/>
            <a:r>
              <a:rPr lang="en-US"/>
              <a:t>Click to edit Master text styles</a:t>
            </a:r>
            <a:br>
              <a:rPr lang="en-US"/>
            </a:br>
            <a:r>
              <a:rPr lang="en-US"/>
              <a:t>Second level</a:t>
            </a:r>
            <a:br>
              <a:rPr lang="en-US"/>
            </a:br>
            <a:r>
              <a:rPr lang="en-US"/>
              <a:t>Third level</a:t>
            </a:r>
            <a:br>
              <a:rPr lang="en-US"/>
            </a:br>
            <a:r>
              <a:rPr lang="en-US"/>
              <a:t>Fourth level</a:t>
            </a:r>
            <a:br>
              <a:rPr lang="en-US"/>
            </a:br>
            <a:r>
              <a:rPr lang="en-US"/>
              <a:t>Fifth level</a:t>
            </a:r>
          </a:p>
        </p:txBody>
      </p:sp>
      <p:sp>
        <p:nvSpPr>
          <p:cNvPr id="5" name="Date Placeholder 4"/>
          <p:cNvSpPr txBox="1">
            <a:spLocks noGrp="1"/>
          </p:cNvSpPr>
          <p:nvPr>
            <p:ph type="dt" sz="half" idx="7"/>
          </p:nvPr>
        </p:nvSpPr>
        <p:spPr/>
        <p:txBody>
          <a:bodyPr/>
          <a:lstStyle>
            <a:lvl1pPr>
              <a:defRPr/>
            </a:lvl1pPr>
          </a:lstStyle>
          <a:p>
            <a:pPr lvl="0"/>
            <a:endParaRPr lang="en-GB"/>
          </a:p>
        </p:txBody>
      </p:sp>
      <p:sp>
        <p:nvSpPr>
          <p:cNvPr id="6" name="Footer Placeholder 5"/>
          <p:cNvSpPr txBox="1">
            <a:spLocks noGrp="1"/>
          </p:cNvSpPr>
          <p:nvPr>
            <p:ph type="ftr" sz="quarter" idx="9"/>
          </p:nvPr>
        </p:nvSpPr>
        <p:spPr/>
        <p:txBody>
          <a:bodyPr/>
          <a:lstStyle>
            <a:lvl1pPr>
              <a:defRPr/>
            </a:lvl1pPr>
          </a:lstStyle>
          <a:p>
            <a:pPr lvl="0"/>
            <a:endParaRPr lang="en-GB"/>
          </a:p>
        </p:txBody>
      </p:sp>
      <p:sp>
        <p:nvSpPr>
          <p:cNvPr id="7" name="Slide Number Placeholder 6"/>
          <p:cNvSpPr txBox="1">
            <a:spLocks noGrp="1"/>
          </p:cNvSpPr>
          <p:nvPr>
            <p:ph type="sldNum" sz="quarter" idx="8"/>
          </p:nvPr>
        </p:nvSpPr>
        <p:spPr/>
        <p:txBody>
          <a:bodyPr/>
          <a:lstStyle>
            <a:lvl1pPr>
              <a:defRPr/>
            </a:lvl1pPr>
          </a:lstStyle>
          <a:p>
            <a:pPr lvl="0"/>
            <a:fld id="{C1F9665F-57B3-475F-9DF0-A3366F55BE03}" type="slidenum">
              <a:t>‹#›</a:t>
            </a:fld>
            <a:endParaRPr lang="en-US"/>
          </a:p>
        </p:txBody>
      </p:sp>
    </p:spTree>
    <p:extLst>
      <p:ext uri="{BB962C8B-B14F-4D97-AF65-F5344CB8AC3E}">
        <p14:creationId xmlns:p14="http://schemas.microsoft.com/office/powerpoint/2010/main" val="28880285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693719" y="403200"/>
            <a:ext cx="8694720" cy="1460519"/>
          </a:xfrm>
        </p:spPr>
        <p:txBody>
          <a:bodyPr/>
          <a:lstStyle>
            <a:lvl1pPr marL="0" marR="0" indent="0">
              <a:lnSpc>
                <a:spcPct val="100000"/>
              </a:lnSpc>
              <a:spcBef>
                <a:spcPts val="0"/>
              </a:spcBef>
              <a:spcAft>
                <a:spcPts val="0"/>
              </a:spcAft>
              <a:defRPr lang="en-US" sz="2400" b="1" i="1" kern="0" spc="0" baseline="0">
                <a:solidFill>
                  <a:srgbClr val="99284C"/>
                </a:solidFill>
                <a:latin typeface="Albany" pitchFamily="34"/>
                <a:cs typeface="Arial Unicode MS" pitchFamily="2"/>
              </a:defRPr>
            </a:lvl1pPr>
          </a:lstStyle>
          <a:p>
            <a:pPr lvl="0"/>
            <a:r>
              <a:rPr lang="en-US"/>
              <a:t>Click to edit Master title style</a:t>
            </a:r>
          </a:p>
        </p:txBody>
      </p:sp>
      <p:sp>
        <p:nvSpPr>
          <p:cNvPr id="3" name="Text Placeholder 2"/>
          <p:cNvSpPr txBox="1">
            <a:spLocks noGrp="1"/>
          </p:cNvSpPr>
          <p:nvPr>
            <p:ph type="body" idx="1"/>
          </p:nvPr>
        </p:nvSpPr>
        <p:spPr>
          <a:xfrm>
            <a:off x="693719" y="1852560"/>
            <a:ext cx="4265640" cy="907919"/>
          </a:xfrm>
        </p:spPr>
        <p:txBody>
          <a:bodyPr anchor="b"/>
          <a:lstStyle>
            <a:lvl1pPr>
              <a:defRPr b="1"/>
            </a:lvl1pPr>
          </a:lstStyle>
          <a:p>
            <a:pPr lvl="0"/>
            <a:r>
              <a:rPr lang="en-US"/>
              <a:t>Click to edit Master text styles</a:t>
            </a:r>
          </a:p>
        </p:txBody>
      </p:sp>
      <p:sp>
        <p:nvSpPr>
          <p:cNvPr id="4" name="Content Placeholder 3"/>
          <p:cNvSpPr txBox="1">
            <a:spLocks noGrp="1"/>
          </p:cNvSpPr>
          <p:nvPr>
            <p:ph type="title" idx="4294967295"/>
          </p:nvPr>
        </p:nvSpPr>
        <p:spPr>
          <a:xfrm>
            <a:off x="693719" y="2760840"/>
            <a:ext cx="4265640" cy="4062239"/>
          </a:xfrm>
        </p:spPr>
        <p:txBody>
          <a:bodyPr anchor="t" anchorCtr="0"/>
          <a:lstStyle>
            <a:lvl1pPr marL="0" marR="0" indent="0" algn="l">
              <a:lnSpc>
                <a:spcPct val="100000"/>
              </a:lnSpc>
              <a:spcBef>
                <a:spcPts val="0"/>
              </a:spcBef>
              <a:spcAft>
                <a:spcPts val="0"/>
              </a:spcAft>
              <a:defRPr lang="en-US" sz="2400" kern="0" spc="0" baseline="0">
                <a:solidFill>
                  <a:srgbClr val="333333"/>
                </a:solidFill>
                <a:latin typeface="Albany" pitchFamily="34"/>
                <a:cs typeface="Arial Unicode MS" pitchFamily="2"/>
              </a:defRPr>
            </a:lvl1pPr>
          </a:lstStyle>
          <a:p>
            <a:pPr lvl="0"/>
            <a:r>
              <a:rPr lang="en-US"/>
              <a:t>Click to edit Master text styles</a:t>
            </a:r>
            <a:br>
              <a:rPr lang="en-US"/>
            </a:br>
            <a:r>
              <a:rPr lang="en-US"/>
              <a:t>Second level</a:t>
            </a:r>
            <a:br>
              <a:rPr lang="en-US"/>
            </a:br>
            <a:r>
              <a:rPr lang="en-US"/>
              <a:t>Third level</a:t>
            </a:r>
            <a:br>
              <a:rPr lang="en-US"/>
            </a:br>
            <a:r>
              <a:rPr lang="en-US"/>
              <a:t>Fourth level</a:t>
            </a:r>
            <a:br>
              <a:rPr lang="en-US"/>
            </a:br>
            <a:r>
              <a:rPr lang="en-US"/>
              <a:t>Fifth level</a:t>
            </a:r>
          </a:p>
        </p:txBody>
      </p:sp>
      <p:sp>
        <p:nvSpPr>
          <p:cNvPr id="5" name="Text Placeholder 4"/>
          <p:cNvSpPr txBox="1">
            <a:spLocks noGrp="1"/>
          </p:cNvSpPr>
          <p:nvPr>
            <p:ph type="body" idx="3"/>
          </p:nvPr>
        </p:nvSpPr>
        <p:spPr>
          <a:xfrm>
            <a:off x="5103720" y="1852560"/>
            <a:ext cx="4284720" cy="907919"/>
          </a:xfrm>
        </p:spPr>
        <p:txBody>
          <a:bodyPr anchor="b"/>
          <a:lstStyle>
            <a:lvl1pPr>
              <a:defRPr b="1"/>
            </a:lvl1pPr>
          </a:lstStyle>
          <a:p>
            <a:pPr lvl="0"/>
            <a:r>
              <a:rPr lang="en-US"/>
              <a:t>Click to edit Master text styles</a:t>
            </a:r>
          </a:p>
        </p:txBody>
      </p:sp>
      <p:sp>
        <p:nvSpPr>
          <p:cNvPr id="6" name="Content Placeholder 5"/>
          <p:cNvSpPr txBox="1">
            <a:spLocks noGrp="1"/>
          </p:cNvSpPr>
          <p:nvPr>
            <p:ph type="title" idx="4294967295"/>
          </p:nvPr>
        </p:nvSpPr>
        <p:spPr>
          <a:xfrm>
            <a:off x="5103720" y="2760840"/>
            <a:ext cx="4284720" cy="4062239"/>
          </a:xfrm>
        </p:spPr>
        <p:txBody>
          <a:bodyPr anchor="t" anchorCtr="0"/>
          <a:lstStyle>
            <a:lvl1pPr marL="0" marR="0" indent="0" algn="l">
              <a:lnSpc>
                <a:spcPct val="100000"/>
              </a:lnSpc>
              <a:spcBef>
                <a:spcPts val="0"/>
              </a:spcBef>
              <a:spcAft>
                <a:spcPts val="0"/>
              </a:spcAft>
              <a:defRPr lang="en-US" sz="2400" kern="0" spc="0" baseline="0">
                <a:solidFill>
                  <a:srgbClr val="333333"/>
                </a:solidFill>
                <a:latin typeface="Albany" pitchFamily="34"/>
                <a:cs typeface="Arial Unicode MS" pitchFamily="2"/>
              </a:defRPr>
            </a:lvl1pPr>
          </a:lstStyle>
          <a:p>
            <a:pPr lvl="0"/>
            <a:r>
              <a:rPr lang="en-US"/>
              <a:t>Click to edit Master text styles</a:t>
            </a:r>
            <a:br>
              <a:rPr lang="en-US"/>
            </a:br>
            <a:r>
              <a:rPr lang="en-US"/>
              <a:t>Second level</a:t>
            </a:r>
            <a:br>
              <a:rPr lang="en-US"/>
            </a:br>
            <a:r>
              <a:rPr lang="en-US"/>
              <a:t>Third level</a:t>
            </a:r>
            <a:br>
              <a:rPr lang="en-US"/>
            </a:br>
            <a:r>
              <a:rPr lang="en-US"/>
              <a:t>Fourth level</a:t>
            </a:r>
            <a:br>
              <a:rPr lang="en-US"/>
            </a:br>
            <a:r>
              <a:rPr lang="en-US"/>
              <a:t>Fifth level</a:t>
            </a:r>
          </a:p>
        </p:txBody>
      </p:sp>
      <p:sp>
        <p:nvSpPr>
          <p:cNvPr id="7" name="Date Placeholder 6"/>
          <p:cNvSpPr txBox="1">
            <a:spLocks noGrp="1"/>
          </p:cNvSpPr>
          <p:nvPr>
            <p:ph type="dt" sz="half" idx="7"/>
          </p:nvPr>
        </p:nvSpPr>
        <p:spPr/>
        <p:txBody>
          <a:bodyPr/>
          <a:lstStyle>
            <a:lvl1pPr>
              <a:defRPr/>
            </a:lvl1pPr>
          </a:lstStyle>
          <a:p>
            <a:pPr lvl="0"/>
            <a:endParaRPr lang="en-GB"/>
          </a:p>
        </p:txBody>
      </p:sp>
      <p:sp>
        <p:nvSpPr>
          <p:cNvPr id="8" name="Footer Placeholder 7"/>
          <p:cNvSpPr txBox="1">
            <a:spLocks noGrp="1"/>
          </p:cNvSpPr>
          <p:nvPr>
            <p:ph type="ftr" sz="quarter" idx="9"/>
          </p:nvPr>
        </p:nvSpPr>
        <p:spPr/>
        <p:txBody>
          <a:bodyPr/>
          <a:lstStyle>
            <a:lvl1pPr>
              <a:defRPr/>
            </a:lvl1pPr>
          </a:lstStyle>
          <a:p>
            <a:pPr lvl="0"/>
            <a:endParaRPr lang="en-GB"/>
          </a:p>
        </p:txBody>
      </p:sp>
      <p:sp>
        <p:nvSpPr>
          <p:cNvPr id="9" name="Slide Number Placeholder 8"/>
          <p:cNvSpPr txBox="1">
            <a:spLocks noGrp="1"/>
          </p:cNvSpPr>
          <p:nvPr>
            <p:ph type="sldNum" sz="quarter" idx="8"/>
          </p:nvPr>
        </p:nvSpPr>
        <p:spPr/>
        <p:txBody>
          <a:bodyPr/>
          <a:lstStyle>
            <a:lvl1pPr>
              <a:defRPr/>
            </a:lvl1pPr>
          </a:lstStyle>
          <a:p>
            <a:pPr lvl="0"/>
            <a:fld id="{38324040-ED66-4F8E-811D-36EB2FE493B8}" type="slidenum">
              <a:t>‹#›</a:t>
            </a:fld>
            <a:endParaRPr lang="en-US"/>
          </a:p>
        </p:txBody>
      </p:sp>
    </p:spTree>
    <p:extLst>
      <p:ext uri="{BB962C8B-B14F-4D97-AF65-F5344CB8AC3E}">
        <p14:creationId xmlns:p14="http://schemas.microsoft.com/office/powerpoint/2010/main" val="13677202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marL="0" marR="0" indent="0">
              <a:lnSpc>
                <a:spcPct val="100000"/>
              </a:lnSpc>
              <a:spcBef>
                <a:spcPts val="0"/>
              </a:spcBef>
              <a:spcAft>
                <a:spcPts val="0"/>
              </a:spcAft>
              <a:defRPr lang="en-US" sz="2400" b="1" i="1" kern="0" spc="0" baseline="0">
                <a:solidFill>
                  <a:srgbClr val="99284C"/>
                </a:solidFill>
                <a:latin typeface="Albany" pitchFamily="34"/>
                <a:cs typeface="Arial Unicode MS" pitchFamily="2"/>
              </a:defRPr>
            </a:lvl1pPr>
          </a:lstStyle>
          <a:p>
            <a:pPr lvl="0"/>
            <a:r>
              <a:rPr lang="en-US"/>
              <a:t>Click to edit Master title style</a:t>
            </a:r>
          </a:p>
        </p:txBody>
      </p:sp>
      <p:sp>
        <p:nvSpPr>
          <p:cNvPr id="3" name="Date Placeholder 2"/>
          <p:cNvSpPr txBox="1">
            <a:spLocks noGrp="1"/>
          </p:cNvSpPr>
          <p:nvPr>
            <p:ph type="dt" sz="half" idx="7"/>
          </p:nvPr>
        </p:nvSpPr>
        <p:spPr/>
        <p:txBody>
          <a:bodyPr/>
          <a:lstStyle>
            <a:lvl1pPr>
              <a:defRPr/>
            </a:lvl1pPr>
          </a:lstStyle>
          <a:p>
            <a:pPr lvl="0"/>
            <a:endParaRPr lang="en-GB"/>
          </a:p>
        </p:txBody>
      </p:sp>
      <p:sp>
        <p:nvSpPr>
          <p:cNvPr id="4" name="Footer Placeholder 3"/>
          <p:cNvSpPr txBox="1">
            <a:spLocks noGrp="1"/>
          </p:cNvSpPr>
          <p:nvPr>
            <p:ph type="ftr" sz="quarter" idx="9"/>
          </p:nvPr>
        </p:nvSpPr>
        <p:spPr/>
        <p:txBody>
          <a:bodyPr/>
          <a:lstStyle>
            <a:lvl1pPr>
              <a:defRPr/>
            </a:lvl1pPr>
          </a:lstStyle>
          <a:p>
            <a:pPr lvl="0"/>
            <a:endParaRPr lang="en-GB"/>
          </a:p>
        </p:txBody>
      </p:sp>
      <p:sp>
        <p:nvSpPr>
          <p:cNvPr id="5" name="Slide Number Placeholder 4"/>
          <p:cNvSpPr txBox="1">
            <a:spLocks noGrp="1"/>
          </p:cNvSpPr>
          <p:nvPr>
            <p:ph type="sldNum" sz="quarter" idx="8"/>
          </p:nvPr>
        </p:nvSpPr>
        <p:spPr/>
        <p:txBody>
          <a:bodyPr/>
          <a:lstStyle>
            <a:lvl1pPr>
              <a:defRPr/>
            </a:lvl1pPr>
          </a:lstStyle>
          <a:p>
            <a:pPr lvl="0"/>
            <a:fld id="{3CD8E143-D11F-40B8-8680-0B06383FFBB8}" type="slidenum">
              <a:t>‹#›</a:t>
            </a:fld>
            <a:endParaRPr lang="en-US"/>
          </a:p>
        </p:txBody>
      </p:sp>
    </p:spTree>
    <p:extLst>
      <p:ext uri="{BB962C8B-B14F-4D97-AF65-F5344CB8AC3E}">
        <p14:creationId xmlns:p14="http://schemas.microsoft.com/office/powerpoint/2010/main" val="12643201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txBox="1">
            <a:spLocks noGrp="1"/>
          </p:cNvSpPr>
          <p:nvPr>
            <p:ph type="dt" sz="half" idx="7"/>
          </p:nvPr>
        </p:nvSpPr>
        <p:spPr/>
        <p:txBody>
          <a:bodyPr/>
          <a:lstStyle>
            <a:lvl1pPr>
              <a:defRPr/>
            </a:lvl1pPr>
          </a:lstStyle>
          <a:p>
            <a:pPr lvl="0"/>
            <a:endParaRPr lang="en-GB"/>
          </a:p>
        </p:txBody>
      </p:sp>
      <p:sp>
        <p:nvSpPr>
          <p:cNvPr id="3" name="Footer Placeholder 2"/>
          <p:cNvSpPr txBox="1">
            <a:spLocks noGrp="1"/>
          </p:cNvSpPr>
          <p:nvPr>
            <p:ph type="ftr" sz="quarter" idx="9"/>
          </p:nvPr>
        </p:nvSpPr>
        <p:spPr/>
        <p:txBody>
          <a:bodyPr/>
          <a:lstStyle>
            <a:lvl1pPr>
              <a:defRPr/>
            </a:lvl1pPr>
          </a:lstStyle>
          <a:p>
            <a:pPr lvl="0"/>
            <a:endParaRPr lang="en-GB"/>
          </a:p>
        </p:txBody>
      </p:sp>
      <p:sp>
        <p:nvSpPr>
          <p:cNvPr id="4" name="Slide Number Placeholder 3"/>
          <p:cNvSpPr txBox="1">
            <a:spLocks noGrp="1"/>
          </p:cNvSpPr>
          <p:nvPr>
            <p:ph type="sldNum" sz="quarter" idx="8"/>
          </p:nvPr>
        </p:nvSpPr>
        <p:spPr/>
        <p:txBody>
          <a:bodyPr/>
          <a:lstStyle>
            <a:lvl1pPr>
              <a:defRPr/>
            </a:lvl1pPr>
          </a:lstStyle>
          <a:p>
            <a:pPr lvl="0"/>
            <a:fld id="{3BB4C0FD-3984-4374-BBEF-D59A51858137}" type="slidenum">
              <a:t>‹#›</a:t>
            </a:fld>
            <a:endParaRPr lang="en-US"/>
          </a:p>
        </p:txBody>
      </p:sp>
    </p:spTree>
    <p:extLst>
      <p:ext uri="{BB962C8B-B14F-4D97-AF65-F5344CB8AC3E}">
        <p14:creationId xmlns:p14="http://schemas.microsoft.com/office/powerpoint/2010/main" val="11995350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693719" y="503280"/>
            <a:ext cx="3251159" cy="1765440"/>
          </a:xfrm>
        </p:spPr>
        <p:txBody>
          <a:bodyPr anchor="b"/>
          <a:lstStyle>
            <a:lvl1pPr marL="0" marR="0" indent="0">
              <a:lnSpc>
                <a:spcPct val="100000"/>
              </a:lnSpc>
              <a:spcBef>
                <a:spcPts val="0"/>
              </a:spcBef>
              <a:spcAft>
                <a:spcPts val="0"/>
              </a:spcAft>
              <a:defRPr lang="en-US" sz="3200" b="1" i="1" kern="0" spc="0" baseline="0">
                <a:solidFill>
                  <a:srgbClr val="99284C"/>
                </a:solidFill>
                <a:latin typeface="Albany" pitchFamily="34"/>
                <a:cs typeface="Arial Unicode MS" pitchFamily="2"/>
              </a:defRPr>
            </a:lvl1pPr>
          </a:lstStyle>
          <a:p>
            <a:pPr lvl="0"/>
            <a:r>
              <a:rPr lang="en-US"/>
              <a:t>Click to edit Master title style</a:t>
            </a:r>
          </a:p>
        </p:txBody>
      </p:sp>
      <p:sp>
        <p:nvSpPr>
          <p:cNvPr id="3" name="Content Placeholder 2"/>
          <p:cNvSpPr txBox="1">
            <a:spLocks noGrp="1"/>
          </p:cNvSpPr>
          <p:nvPr>
            <p:ph type="title" idx="4294967295"/>
          </p:nvPr>
        </p:nvSpPr>
        <p:spPr>
          <a:xfrm>
            <a:off x="4286160" y="1089000"/>
            <a:ext cx="5102280" cy="5372280"/>
          </a:xfrm>
        </p:spPr>
        <p:txBody>
          <a:bodyPr anchor="t" anchorCtr="0"/>
          <a:lstStyle>
            <a:lvl1pPr marL="0" marR="0" indent="0" algn="l">
              <a:lnSpc>
                <a:spcPct val="100000"/>
              </a:lnSpc>
              <a:spcBef>
                <a:spcPts val="0"/>
              </a:spcBef>
              <a:spcAft>
                <a:spcPts val="0"/>
              </a:spcAft>
              <a:defRPr lang="en-US" sz="3200" kern="0" spc="0" baseline="0">
                <a:solidFill>
                  <a:srgbClr val="333333"/>
                </a:solidFill>
                <a:latin typeface="Albany" pitchFamily="34"/>
                <a:cs typeface="Arial Unicode MS" pitchFamily="2"/>
              </a:defRPr>
            </a:lvl1pPr>
          </a:lstStyle>
          <a:p>
            <a:pPr lvl="0"/>
            <a:r>
              <a:rPr lang="en-US"/>
              <a:t>Click to edit Master text styles</a:t>
            </a:r>
            <a:br>
              <a:rPr lang="en-US"/>
            </a:br>
            <a:r>
              <a:rPr lang="en-US"/>
              <a:t>Second level</a:t>
            </a:r>
            <a:br>
              <a:rPr lang="en-US"/>
            </a:br>
            <a:r>
              <a:rPr lang="en-US"/>
              <a:t>Third level</a:t>
            </a:r>
            <a:br>
              <a:rPr lang="en-US"/>
            </a:br>
            <a:r>
              <a:rPr lang="en-US"/>
              <a:t>Fourth level</a:t>
            </a:r>
            <a:br>
              <a:rPr lang="en-US"/>
            </a:br>
            <a:r>
              <a:rPr lang="en-US"/>
              <a:t>Fifth level</a:t>
            </a:r>
          </a:p>
        </p:txBody>
      </p:sp>
      <p:sp>
        <p:nvSpPr>
          <p:cNvPr id="4" name="Text Placeholder 3"/>
          <p:cNvSpPr txBox="1">
            <a:spLocks noGrp="1"/>
          </p:cNvSpPr>
          <p:nvPr>
            <p:ph type="body" idx="2"/>
          </p:nvPr>
        </p:nvSpPr>
        <p:spPr>
          <a:xfrm>
            <a:off x="693719" y="2268360"/>
            <a:ext cx="3251159" cy="4200480"/>
          </a:xfrm>
        </p:spPr>
        <p:txBody>
          <a:bodyPr/>
          <a:lstStyle>
            <a:lvl1pPr>
              <a:defRPr sz="1600"/>
            </a:lvl1pPr>
          </a:lstStyle>
          <a:p>
            <a:pPr lvl="0"/>
            <a:r>
              <a:rPr lang="en-US"/>
              <a:t>Click to edit Master text styles</a:t>
            </a:r>
          </a:p>
        </p:txBody>
      </p:sp>
      <p:sp>
        <p:nvSpPr>
          <p:cNvPr id="5" name="Date Placeholder 4"/>
          <p:cNvSpPr txBox="1">
            <a:spLocks noGrp="1"/>
          </p:cNvSpPr>
          <p:nvPr>
            <p:ph type="dt" sz="half" idx="7"/>
          </p:nvPr>
        </p:nvSpPr>
        <p:spPr/>
        <p:txBody>
          <a:bodyPr/>
          <a:lstStyle>
            <a:lvl1pPr>
              <a:defRPr/>
            </a:lvl1pPr>
          </a:lstStyle>
          <a:p>
            <a:pPr lvl="0"/>
            <a:endParaRPr lang="en-GB"/>
          </a:p>
        </p:txBody>
      </p:sp>
      <p:sp>
        <p:nvSpPr>
          <p:cNvPr id="6" name="Footer Placeholder 5"/>
          <p:cNvSpPr txBox="1">
            <a:spLocks noGrp="1"/>
          </p:cNvSpPr>
          <p:nvPr>
            <p:ph type="ftr" sz="quarter" idx="9"/>
          </p:nvPr>
        </p:nvSpPr>
        <p:spPr/>
        <p:txBody>
          <a:bodyPr/>
          <a:lstStyle>
            <a:lvl1pPr>
              <a:defRPr/>
            </a:lvl1pPr>
          </a:lstStyle>
          <a:p>
            <a:pPr lvl="0"/>
            <a:endParaRPr lang="en-GB"/>
          </a:p>
        </p:txBody>
      </p:sp>
      <p:sp>
        <p:nvSpPr>
          <p:cNvPr id="7" name="Slide Number Placeholder 6"/>
          <p:cNvSpPr txBox="1">
            <a:spLocks noGrp="1"/>
          </p:cNvSpPr>
          <p:nvPr>
            <p:ph type="sldNum" sz="quarter" idx="8"/>
          </p:nvPr>
        </p:nvSpPr>
        <p:spPr/>
        <p:txBody>
          <a:bodyPr/>
          <a:lstStyle>
            <a:lvl1pPr>
              <a:defRPr/>
            </a:lvl1pPr>
          </a:lstStyle>
          <a:p>
            <a:pPr lvl="0"/>
            <a:fld id="{8F41527C-A2DD-4D98-812F-7CA70A34262D}" type="slidenum">
              <a:t>‹#›</a:t>
            </a:fld>
            <a:endParaRPr lang="en-US"/>
          </a:p>
        </p:txBody>
      </p:sp>
    </p:spTree>
    <p:extLst>
      <p:ext uri="{BB962C8B-B14F-4D97-AF65-F5344CB8AC3E}">
        <p14:creationId xmlns:p14="http://schemas.microsoft.com/office/powerpoint/2010/main" val="35937261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marL="0" marR="0" indent="0">
              <a:lnSpc>
                <a:spcPct val="100000"/>
              </a:lnSpc>
              <a:spcBef>
                <a:spcPts val="0"/>
              </a:spcBef>
              <a:spcAft>
                <a:spcPts val="0"/>
              </a:spcAft>
              <a:defRPr lang="en-US" sz="2400" b="1" i="1" kern="0" spc="0" baseline="0">
                <a:solidFill>
                  <a:srgbClr val="99284C"/>
                </a:solidFill>
                <a:latin typeface="Albany" pitchFamily="34"/>
                <a:cs typeface="Arial Unicode MS" pitchFamily="2"/>
              </a:defRPr>
            </a:lvl1pPr>
          </a:lstStyle>
          <a:p>
            <a:pPr lvl="0"/>
            <a:r>
              <a:rPr lang="en-US"/>
              <a:t>Click to edit Master title style</a:t>
            </a:r>
          </a:p>
        </p:txBody>
      </p:sp>
      <p:sp>
        <p:nvSpPr>
          <p:cNvPr id="3" name="Content Placeholder 2"/>
          <p:cNvSpPr txBox="1">
            <a:spLocks noGrp="1"/>
          </p:cNvSpPr>
          <p:nvPr>
            <p:ph type="title" idx="4294967295"/>
          </p:nvPr>
        </p:nvSpPr>
        <p:spPr>
          <a:xfrm>
            <a:off x="822600" y="2137680"/>
            <a:ext cx="8418240" cy="4762799"/>
          </a:xfrm>
        </p:spPr>
        <p:txBody>
          <a:bodyPr anchor="t" anchorCtr="0"/>
          <a:lstStyle>
            <a:lvl1pPr marL="0" marR="0" indent="0" algn="l">
              <a:lnSpc>
                <a:spcPct val="100000"/>
              </a:lnSpc>
              <a:spcBef>
                <a:spcPts val="0"/>
              </a:spcBef>
              <a:spcAft>
                <a:spcPts val="0"/>
              </a:spcAft>
              <a:defRPr lang="en-US" sz="2400" kern="0" spc="0" baseline="0">
                <a:solidFill>
                  <a:srgbClr val="333333"/>
                </a:solidFill>
                <a:latin typeface="Albany" pitchFamily="34"/>
                <a:cs typeface="Arial Unicode MS" pitchFamily="2"/>
              </a:defRPr>
            </a:lvl1pPr>
          </a:lstStyle>
          <a:p>
            <a:pPr lvl="0"/>
            <a:r>
              <a:rPr lang="en-US"/>
              <a:t>Click to edit Master text styles</a:t>
            </a:r>
            <a:br>
              <a:rPr lang="en-US"/>
            </a:br>
            <a:r>
              <a:rPr lang="en-US"/>
              <a:t>Second level</a:t>
            </a:r>
            <a:br>
              <a:rPr lang="en-US"/>
            </a:br>
            <a:r>
              <a:rPr lang="en-US"/>
              <a:t>Third level</a:t>
            </a:r>
            <a:br>
              <a:rPr lang="en-US"/>
            </a:br>
            <a:r>
              <a:rPr lang="en-US"/>
              <a:t>Fourth level</a:t>
            </a:r>
            <a:br>
              <a:rPr lang="en-US"/>
            </a:br>
            <a:r>
              <a:rPr lang="en-US"/>
              <a:t>Fifth level</a:t>
            </a:r>
          </a:p>
        </p:txBody>
      </p:sp>
    </p:spTree>
    <p:extLst>
      <p:ext uri="{BB962C8B-B14F-4D97-AF65-F5344CB8AC3E}">
        <p14:creationId xmlns:p14="http://schemas.microsoft.com/office/powerpoint/2010/main" val="20693842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693719" y="503280"/>
            <a:ext cx="3251159" cy="1765440"/>
          </a:xfrm>
        </p:spPr>
        <p:txBody>
          <a:bodyPr anchor="b"/>
          <a:lstStyle>
            <a:lvl1pPr marL="0" marR="0" indent="0">
              <a:lnSpc>
                <a:spcPct val="100000"/>
              </a:lnSpc>
              <a:spcBef>
                <a:spcPts val="0"/>
              </a:spcBef>
              <a:spcAft>
                <a:spcPts val="0"/>
              </a:spcAft>
              <a:defRPr lang="en-US" sz="3200" b="1" i="1" kern="0" spc="0" baseline="0">
                <a:solidFill>
                  <a:srgbClr val="99284C"/>
                </a:solidFill>
                <a:latin typeface="Albany" pitchFamily="34"/>
                <a:cs typeface="Arial Unicode MS" pitchFamily="2"/>
              </a:defRPr>
            </a:lvl1pPr>
          </a:lstStyle>
          <a:p>
            <a:pPr lvl="0"/>
            <a:r>
              <a:rPr lang="en-US"/>
              <a:t>Click to edit Master title style</a:t>
            </a:r>
          </a:p>
        </p:txBody>
      </p:sp>
      <p:sp>
        <p:nvSpPr>
          <p:cNvPr id="3" name="Picture Placeholder 2"/>
          <p:cNvSpPr txBox="1">
            <a:spLocks noGrp="1"/>
          </p:cNvSpPr>
          <p:nvPr>
            <p:ph type="title" idx="4294967295"/>
          </p:nvPr>
        </p:nvSpPr>
        <p:spPr>
          <a:xfrm>
            <a:off x="4286160" y="1089000"/>
            <a:ext cx="5102280" cy="5372280"/>
          </a:xfrm>
        </p:spPr>
        <p:txBody>
          <a:bodyPr anchor="t"/>
          <a:lstStyle>
            <a:lvl1pPr>
              <a:defRPr/>
            </a:lvl1pPr>
          </a:lstStyle>
          <a:p>
            <a:pPr lvl="0"/>
            <a:endParaRPr lang="en-GB"/>
          </a:p>
        </p:txBody>
      </p:sp>
      <p:sp>
        <p:nvSpPr>
          <p:cNvPr id="4" name="Text Placeholder 3"/>
          <p:cNvSpPr txBox="1">
            <a:spLocks noGrp="1"/>
          </p:cNvSpPr>
          <p:nvPr>
            <p:ph type="body" idx="2"/>
          </p:nvPr>
        </p:nvSpPr>
        <p:spPr>
          <a:xfrm>
            <a:off x="693719" y="2268360"/>
            <a:ext cx="3251159" cy="4200480"/>
          </a:xfrm>
        </p:spPr>
        <p:txBody>
          <a:bodyPr/>
          <a:lstStyle>
            <a:lvl1pPr>
              <a:defRPr sz="1600"/>
            </a:lvl1pPr>
          </a:lstStyle>
          <a:p>
            <a:pPr lvl="0"/>
            <a:r>
              <a:rPr lang="en-US"/>
              <a:t>Click to edit Master text styles</a:t>
            </a:r>
          </a:p>
        </p:txBody>
      </p:sp>
      <p:sp>
        <p:nvSpPr>
          <p:cNvPr id="5" name="Date Placeholder 4"/>
          <p:cNvSpPr txBox="1">
            <a:spLocks noGrp="1"/>
          </p:cNvSpPr>
          <p:nvPr>
            <p:ph type="dt" sz="half" idx="7"/>
          </p:nvPr>
        </p:nvSpPr>
        <p:spPr/>
        <p:txBody>
          <a:bodyPr/>
          <a:lstStyle>
            <a:lvl1pPr>
              <a:defRPr/>
            </a:lvl1pPr>
          </a:lstStyle>
          <a:p>
            <a:pPr lvl="0"/>
            <a:endParaRPr lang="en-GB"/>
          </a:p>
        </p:txBody>
      </p:sp>
      <p:sp>
        <p:nvSpPr>
          <p:cNvPr id="6" name="Footer Placeholder 5"/>
          <p:cNvSpPr txBox="1">
            <a:spLocks noGrp="1"/>
          </p:cNvSpPr>
          <p:nvPr>
            <p:ph type="ftr" sz="quarter" idx="9"/>
          </p:nvPr>
        </p:nvSpPr>
        <p:spPr/>
        <p:txBody>
          <a:bodyPr/>
          <a:lstStyle>
            <a:lvl1pPr>
              <a:defRPr/>
            </a:lvl1pPr>
          </a:lstStyle>
          <a:p>
            <a:pPr lvl="0"/>
            <a:endParaRPr lang="en-GB"/>
          </a:p>
        </p:txBody>
      </p:sp>
      <p:sp>
        <p:nvSpPr>
          <p:cNvPr id="7" name="Slide Number Placeholder 6"/>
          <p:cNvSpPr txBox="1">
            <a:spLocks noGrp="1"/>
          </p:cNvSpPr>
          <p:nvPr>
            <p:ph type="sldNum" sz="quarter" idx="8"/>
          </p:nvPr>
        </p:nvSpPr>
        <p:spPr/>
        <p:txBody>
          <a:bodyPr/>
          <a:lstStyle>
            <a:lvl1pPr>
              <a:defRPr/>
            </a:lvl1pPr>
          </a:lstStyle>
          <a:p>
            <a:pPr lvl="0"/>
            <a:fld id="{33C2503E-138E-42EC-A226-36DEB9D7017C}" type="slidenum">
              <a:t>‹#›</a:t>
            </a:fld>
            <a:endParaRPr lang="en-US"/>
          </a:p>
        </p:txBody>
      </p:sp>
    </p:spTree>
    <p:extLst>
      <p:ext uri="{BB962C8B-B14F-4D97-AF65-F5344CB8AC3E}">
        <p14:creationId xmlns:p14="http://schemas.microsoft.com/office/powerpoint/2010/main" val="37576514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marL="0" marR="0" indent="0">
              <a:lnSpc>
                <a:spcPct val="100000"/>
              </a:lnSpc>
              <a:spcBef>
                <a:spcPts val="0"/>
              </a:spcBef>
              <a:spcAft>
                <a:spcPts val="0"/>
              </a:spcAft>
              <a:defRPr lang="en-US" sz="2400" b="1" i="1" kern="0" spc="0" baseline="0">
                <a:solidFill>
                  <a:srgbClr val="99284C"/>
                </a:solidFill>
                <a:latin typeface="Albany" pitchFamily="34"/>
                <a:cs typeface="Arial Unicode MS" pitchFamily="2"/>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txBox="1">
            <a:spLocks noGrp="1"/>
          </p:cNvSpPr>
          <p:nvPr>
            <p:ph type="dt" sz="half" idx="7"/>
          </p:nvPr>
        </p:nvSpPr>
        <p:spPr/>
        <p:txBody>
          <a:bodyPr/>
          <a:lstStyle>
            <a:lvl1pPr>
              <a:defRPr/>
            </a:lvl1pPr>
          </a:lstStyle>
          <a:p>
            <a:pPr lvl="0"/>
            <a:endParaRPr lang="en-GB"/>
          </a:p>
        </p:txBody>
      </p:sp>
      <p:sp>
        <p:nvSpPr>
          <p:cNvPr id="5" name="Footer Placeholder 4"/>
          <p:cNvSpPr txBox="1">
            <a:spLocks noGrp="1"/>
          </p:cNvSpPr>
          <p:nvPr>
            <p:ph type="ftr" sz="quarter" idx="9"/>
          </p:nvPr>
        </p:nvSpPr>
        <p:spPr/>
        <p:txBody>
          <a:bodyPr/>
          <a:lstStyle>
            <a:lvl1pPr>
              <a:defRPr/>
            </a:lvl1pPr>
          </a:lstStyle>
          <a:p>
            <a:pPr lvl="0"/>
            <a:endParaRPr lang="en-GB"/>
          </a:p>
        </p:txBody>
      </p:sp>
      <p:sp>
        <p:nvSpPr>
          <p:cNvPr id="6" name="Slide Number Placeholder 5"/>
          <p:cNvSpPr txBox="1">
            <a:spLocks noGrp="1"/>
          </p:cNvSpPr>
          <p:nvPr>
            <p:ph type="sldNum" sz="quarter" idx="8"/>
          </p:nvPr>
        </p:nvSpPr>
        <p:spPr/>
        <p:txBody>
          <a:bodyPr/>
          <a:lstStyle>
            <a:lvl1pPr>
              <a:defRPr/>
            </a:lvl1pPr>
          </a:lstStyle>
          <a:p>
            <a:pPr lvl="0"/>
            <a:fld id="{55820CA7-6820-403C-A03B-A10B4254544E}" type="slidenum">
              <a:t>‹#›</a:t>
            </a:fld>
            <a:endParaRPr lang="en-US"/>
          </a:p>
        </p:txBody>
      </p:sp>
    </p:spTree>
    <p:extLst>
      <p:ext uri="{BB962C8B-B14F-4D97-AF65-F5344CB8AC3E}">
        <p14:creationId xmlns:p14="http://schemas.microsoft.com/office/powerpoint/2010/main" val="28325641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7308720" y="792000"/>
            <a:ext cx="2266920" cy="6696000"/>
          </a:xfrm>
        </p:spPr>
        <p:txBody>
          <a:bodyPr vert="eaVert"/>
          <a:lstStyle>
            <a:lvl1pPr marL="0" marR="0" indent="0">
              <a:lnSpc>
                <a:spcPct val="100000"/>
              </a:lnSpc>
              <a:spcBef>
                <a:spcPts val="0"/>
              </a:spcBef>
              <a:spcAft>
                <a:spcPts val="0"/>
              </a:spcAft>
              <a:defRPr lang="en-US" sz="2400" b="1" i="1" kern="0" spc="0" baseline="0">
                <a:solidFill>
                  <a:srgbClr val="99284C"/>
                </a:solidFill>
                <a:latin typeface="Albany" pitchFamily="34"/>
                <a:cs typeface="Arial Unicode MS" pitchFamily="2"/>
              </a:defRPr>
            </a:lvl1pPr>
          </a:lstStyle>
          <a:p>
            <a:pPr lvl="0"/>
            <a:r>
              <a:rPr lang="en-US"/>
              <a:t>Click to edit Master title style</a:t>
            </a:r>
          </a:p>
        </p:txBody>
      </p:sp>
      <p:sp>
        <p:nvSpPr>
          <p:cNvPr id="3" name="Vertical Text Placeholder 2"/>
          <p:cNvSpPr txBox="1">
            <a:spLocks noGrp="1"/>
          </p:cNvSpPr>
          <p:nvPr>
            <p:ph type="body" orient="vert" idx="1"/>
          </p:nvPr>
        </p:nvSpPr>
        <p:spPr>
          <a:xfrm>
            <a:off x="503280" y="792000"/>
            <a:ext cx="6653159" cy="669600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txBox="1">
            <a:spLocks noGrp="1"/>
          </p:cNvSpPr>
          <p:nvPr>
            <p:ph type="dt" sz="half" idx="7"/>
          </p:nvPr>
        </p:nvSpPr>
        <p:spPr/>
        <p:txBody>
          <a:bodyPr/>
          <a:lstStyle>
            <a:lvl1pPr>
              <a:defRPr/>
            </a:lvl1pPr>
          </a:lstStyle>
          <a:p>
            <a:pPr lvl="0"/>
            <a:endParaRPr lang="en-GB"/>
          </a:p>
        </p:txBody>
      </p:sp>
      <p:sp>
        <p:nvSpPr>
          <p:cNvPr id="5" name="Footer Placeholder 4"/>
          <p:cNvSpPr txBox="1">
            <a:spLocks noGrp="1"/>
          </p:cNvSpPr>
          <p:nvPr>
            <p:ph type="ftr" sz="quarter" idx="9"/>
          </p:nvPr>
        </p:nvSpPr>
        <p:spPr/>
        <p:txBody>
          <a:bodyPr/>
          <a:lstStyle>
            <a:lvl1pPr>
              <a:defRPr/>
            </a:lvl1pPr>
          </a:lstStyle>
          <a:p>
            <a:pPr lvl="0"/>
            <a:endParaRPr lang="en-GB"/>
          </a:p>
        </p:txBody>
      </p:sp>
      <p:sp>
        <p:nvSpPr>
          <p:cNvPr id="6" name="Slide Number Placeholder 5"/>
          <p:cNvSpPr txBox="1">
            <a:spLocks noGrp="1"/>
          </p:cNvSpPr>
          <p:nvPr>
            <p:ph type="sldNum" sz="quarter" idx="8"/>
          </p:nvPr>
        </p:nvSpPr>
        <p:spPr/>
        <p:txBody>
          <a:bodyPr/>
          <a:lstStyle>
            <a:lvl1pPr>
              <a:defRPr/>
            </a:lvl1pPr>
          </a:lstStyle>
          <a:p>
            <a:pPr lvl="0"/>
            <a:fld id="{FCDA123E-8445-4D08-9D98-A972988D3CA2}" type="slidenum">
              <a:t>‹#›</a:t>
            </a:fld>
            <a:endParaRPr lang="en-US"/>
          </a:p>
        </p:txBody>
      </p:sp>
    </p:spTree>
    <p:extLst>
      <p:ext uri="{BB962C8B-B14F-4D97-AF65-F5344CB8AC3E}">
        <p14:creationId xmlns:p14="http://schemas.microsoft.com/office/powerpoint/2010/main" val="6998707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1260360" y="1236599"/>
            <a:ext cx="7559640" cy="2631960"/>
          </a:xfrm>
        </p:spPr>
        <p:txBody>
          <a:bodyPr anchor="b"/>
          <a:lstStyle>
            <a:lvl1pPr marL="0" marR="0" indent="0">
              <a:lnSpc>
                <a:spcPct val="100000"/>
              </a:lnSpc>
              <a:spcBef>
                <a:spcPts val="0"/>
              </a:spcBef>
              <a:spcAft>
                <a:spcPts val="0"/>
              </a:spcAft>
              <a:defRPr lang="en-US" sz="6000" b="1" i="1" kern="0" spc="0" baseline="0">
                <a:solidFill>
                  <a:srgbClr val="99284C"/>
                </a:solidFill>
                <a:latin typeface="Albany" pitchFamily="34"/>
                <a:cs typeface="Arial Unicode MS" pitchFamily="2"/>
              </a:defRPr>
            </a:lvl1pPr>
          </a:lstStyle>
          <a:p>
            <a:pPr lvl="0"/>
            <a:r>
              <a:rPr lang="en-US"/>
              <a:t>Click to edit Master title style</a:t>
            </a:r>
          </a:p>
        </p:txBody>
      </p:sp>
      <p:sp>
        <p:nvSpPr>
          <p:cNvPr id="3" name="Subtitle 2"/>
          <p:cNvSpPr txBox="1">
            <a:spLocks noGrp="1"/>
          </p:cNvSpPr>
          <p:nvPr>
            <p:ph type="subTitle" idx="1"/>
          </p:nvPr>
        </p:nvSpPr>
        <p:spPr>
          <a:xfrm>
            <a:off x="1260360" y="3970440"/>
            <a:ext cx="7559640" cy="1825560"/>
          </a:xfrm>
        </p:spPr>
        <p:txBody>
          <a:bodyPr anchorCtr="1"/>
          <a:lstStyle>
            <a:lvl1pPr algn="ctr">
              <a:defRPr/>
            </a:lvl1pPr>
          </a:lstStyle>
          <a:p>
            <a:pPr lvl="0"/>
            <a:r>
              <a:rPr lang="en-US"/>
              <a:t>Click to edit Master subtitle style</a:t>
            </a:r>
          </a:p>
        </p:txBody>
      </p:sp>
      <p:sp>
        <p:nvSpPr>
          <p:cNvPr id="4" name="Date Placeholder 3"/>
          <p:cNvSpPr txBox="1">
            <a:spLocks noGrp="1"/>
          </p:cNvSpPr>
          <p:nvPr>
            <p:ph type="dt" sz="half" idx="7"/>
          </p:nvPr>
        </p:nvSpPr>
        <p:spPr/>
        <p:txBody>
          <a:bodyPr/>
          <a:lstStyle>
            <a:lvl1pPr>
              <a:defRPr/>
            </a:lvl1pPr>
          </a:lstStyle>
          <a:p>
            <a:pPr lvl="0"/>
            <a:endParaRPr lang="en-GB"/>
          </a:p>
        </p:txBody>
      </p:sp>
      <p:sp>
        <p:nvSpPr>
          <p:cNvPr id="5" name="Footer Placeholder 4"/>
          <p:cNvSpPr txBox="1">
            <a:spLocks noGrp="1"/>
          </p:cNvSpPr>
          <p:nvPr>
            <p:ph type="ftr" sz="quarter" idx="9"/>
          </p:nvPr>
        </p:nvSpPr>
        <p:spPr/>
        <p:txBody>
          <a:bodyPr/>
          <a:lstStyle>
            <a:lvl1pPr>
              <a:defRPr/>
            </a:lvl1pPr>
          </a:lstStyle>
          <a:p>
            <a:pPr lvl="0"/>
            <a:endParaRPr lang="en-GB"/>
          </a:p>
        </p:txBody>
      </p:sp>
      <p:sp>
        <p:nvSpPr>
          <p:cNvPr id="6" name="Slide Number Placeholder 5"/>
          <p:cNvSpPr txBox="1">
            <a:spLocks noGrp="1"/>
          </p:cNvSpPr>
          <p:nvPr>
            <p:ph type="sldNum" sz="quarter" idx="8"/>
          </p:nvPr>
        </p:nvSpPr>
        <p:spPr/>
        <p:txBody>
          <a:bodyPr/>
          <a:lstStyle>
            <a:lvl1pPr>
              <a:defRPr/>
            </a:lvl1pPr>
          </a:lstStyle>
          <a:p>
            <a:pPr lvl="0"/>
            <a:fld id="{03FFD3AC-4CE9-4180-BD5B-C1D1325E196B}" type="slidenum">
              <a:t>‹#›</a:t>
            </a:fld>
            <a:endParaRPr lang="en-GB"/>
          </a:p>
        </p:txBody>
      </p:sp>
    </p:spTree>
    <p:extLst>
      <p:ext uri="{BB962C8B-B14F-4D97-AF65-F5344CB8AC3E}">
        <p14:creationId xmlns:p14="http://schemas.microsoft.com/office/powerpoint/2010/main" val="20570983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marL="0" marR="0" indent="0">
              <a:lnSpc>
                <a:spcPct val="100000"/>
              </a:lnSpc>
              <a:spcBef>
                <a:spcPts val="0"/>
              </a:spcBef>
              <a:spcAft>
                <a:spcPts val="0"/>
              </a:spcAft>
              <a:defRPr lang="en-US" sz="2400" b="1" i="1" kern="0" spc="0" baseline="0">
                <a:solidFill>
                  <a:srgbClr val="99284C"/>
                </a:solidFill>
                <a:latin typeface="Albany" pitchFamily="34"/>
                <a:cs typeface="Arial Unicode MS" pitchFamily="2"/>
              </a:defRPr>
            </a:lvl1pPr>
          </a:lstStyle>
          <a:p>
            <a:pPr lvl="0"/>
            <a:r>
              <a:rPr lang="en-US"/>
              <a:t>Click to edit Master title style</a:t>
            </a:r>
          </a:p>
        </p:txBody>
      </p:sp>
      <p:sp>
        <p:nvSpPr>
          <p:cNvPr id="3" name="Content Placeholder 2"/>
          <p:cNvSpPr txBox="1">
            <a:spLocks noGrp="1"/>
          </p:cNvSpPr>
          <p:nvPr>
            <p:ph type="title" idx="4294967295"/>
          </p:nvPr>
        </p:nvSpPr>
        <p:spPr>
          <a:xfrm>
            <a:off x="503999" y="1769040"/>
            <a:ext cx="9071640" cy="4530960"/>
          </a:xfrm>
        </p:spPr>
        <p:txBody>
          <a:bodyPr anchor="t" anchorCtr="0"/>
          <a:lstStyle>
            <a:lvl1pPr marL="0" marR="0" indent="0" algn="l">
              <a:lnSpc>
                <a:spcPct val="100000"/>
              </a:lnSpc>
              <a:spcBef>
                <a:spcPts val="0"/>
              </a:spcBef>
              <a:spcAft>
                <a:spcPts val="0"/>
              </a:spcAft>
              <a:defRPr lang="en-US" sz="2400" kern="0" spc="0" baseline="0">
                <a:solidFill>
                  <a:srgbClr val="333333"/>
                </a:solidFill>
                <a:latin typeface="Albany" pitchFamily="34"/>
                <a:cs typeface="Arial Unicode MS" pitchFamily="2"/>
              </a:defRPr>
            </a:lvl1pPr>
          </a:lstStyle>
          <a:p>
            <a:pPr lvl="0"/>
            <a:r>
              <a:rPr lang="en-US"/>
              <a:t>Click to edit Master text styles</a:t>
            </a:r>
            <a:br>
              <a:rPr lang="en-US"/>
            </a:br>
            <a:r>
              <a:rPr lang="en-US"/>
              <a:t>Second level</a:t>
            </a:r>
            <a:br>
              <a:rPr lang="en-US"/>
            </a:br>
            <a:r>
              <a:rPr lang="en-US"/>
              <a:t>Third level</a:t>
            </a:r>
            <a:br>
              <a:rPr lang="en-US"/>
            </a:br>
            <a:r>
              <a:rPr lang="en-US"/>
              <a:t>Fourth level</a:t>
            </a:r>
            <a:br>
              <a:rPr lang="en-US"/>
            </a:br>
            <a:r>
              <a:rPr lang="en-US"/>
              <a:t>Fifth level</a:t>
            </a:r>
          </a:p>
        </p:txBody>
      </p:sp>
      <p:sp>
        <p:nvSpPr>
          <p:cNvPr id="4" name="Date Placeholder 3"/>
          <p:cNvSpPr txBox="1">
            <a:spLocks noGrp="1"/>
          </p:cNvSpPr>
          <p:nvPr>
            <p:ph type="dt" sz="half" idx="7"/>
          </p:nvPr>
        </p:nvSpPr>
        <p:spPr/>
        <p:txBody>
          <a:bodyPr/>
          <a:lstStyle>
            <a:lvl1pPr>
              <a:defRPr/>
            </a:lvl1pPr>
          </a:lstStyle>
          <a:p>
            <a:pPr lvl="0"/>
            <a:endParaRPr lang="en-GB"/>
          </a:p>
        </p:txBody>
      </p:sp>
      <p:sp>
        <p:nvSpPr>
          <p:cNvPr id="5" name="Footer Placeholder 4"/>
          <p:cNvSpPr txBox="1">
            <a:spLocks noGrp="1"/>
          </p:cNvSpPr>
          <p:nvPr>
            <p:ph type="ftr" sz="quarter" idx="9"/>
          </p:nvPr>
        </p:nvSpPr>
        <p:spPr/>
        <p:txBody>
          <a:bodyPr/>
          <a:lstStyle>
            <a:lvl1pPr>
              <a:defRPr/>
            </a:lvl1pPr>
          </a:lstStyle>
          <a:p>
            <a:pPr lvl="0"/>
            <a:endParaRPr lang="en-GB"/>
          </a:p>
        </p:txBody>
      </p:sp>
      <p:sp>
        <p:nvSpPr>
          <p:cNvPr id="6" name="Slide Number Placeholder 5"/>
          <p:cNvSpPr txBox="1">
            <a:spLocks noGrp="1"/>
          </p:cNvSpPr>
          <p:nvPr>
            <p:ph type="sldNum" sz="quarter" idx="8"/>
          </p:nvPr>
        </p:nvSpPr>
        <p:spPr/>
        <p:txBody>
          <a:bodyPr/>
          <a:lstStyle>
            <a:lvl1pPr>
              <a:defRPr/>
            </a:lvl1pPr>
          </a:lstStyle>
          <a:p>
            <a:pPr lvl="0"/>
            <a:fld id="{88552789-E6EF-4500-B302-19903A3A373F}" type="slidenum">
              <a:t>‹#›</a:t>
            </a:fld>
            <a:endParaRPr lang="en-GB"/>
          </a:p>
        </p:txBody>
      </p:sp>
    </p:spTree>
    <p:extLst>
      <p:ext uri="{BB962C8B-B14F-4D97-AF65-F5344CB8AC3E}">
        <p14:creationId xmlns:p14="http://schemas.microsoft.com/office/powerpoint/2010/main" val="38507794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687239" y="1884240"/>
            <a:ext cx="8694720" cy="3144959"/>
          </a:xfrm>
        </p:spPr>
        <p:txBody>
          <a:bodyPr anchor="b"/>
          <a:lstStyle>
            <a:lvl1pPr marL="0" marR="0" indent="0">
              <a:lnSpc>
                <a:spcPct val="100000"/>
              </a:lnSpc>
              <a:spcBef>
                <a:spcPts val="0"/>
              </a:spcBef>
              <a:spcAft>
                <a:spcPts val="0"/>
              </a:spcAft>
              <a:defRPr lang="en-US" sz="6000" b="1" i="1" kern="0" spc="0" baseline="0">
                <a:solidFill>
                  <a:srgbClr val="99284C"/>
                </a:solidFill>
                <a:latin typeface="Albany" pitchFamily="34"/>
                <a:cs typeface="Arial Unicode MS" pitchFamily="2"/>
              </a:defRPr>
            </a:lvl1pPr>
          </a:lstStyle>
          <a:p>
            <a:pPr lvl="0"/>
            <a:r>
              <a:rPr lang="en-US"/>
              <a:t>Click to edit Master title style</a:t>
            </a:r>
          </a:p>
        </p:txBody>
      </p:sp>
      <p:sp>
        <p:nvSpPr>
          <p:cNvPr id="3" name="Text Placeholder 2"/>
          <p:cNvSpPr txBox="1">
            <a:spLocks noGrp="1"/>
          </p:cNvSpPr>
          <p:nvPr>
            <p:ph type="body" idx="1"/>
          </p:nvPr>
        </p:nvSpPr>
        <p:spPr>
          <a:xfrm>
            <a:off x="687239" y="5059440"/>
            <a:ext cx="8694720" cy="1652760"/>
          </a:xfrm>
        </p:spPr>
        <p:txBody>
          <a:bodyPr/>
          <a:lstStyle>
            <a:lvl1pPr>
              <a:defRPr>
                <a:solidFill>
                  <a:srgbClr val="898989"/>
                </a:solidFill>
              </a:defRPr>
            </a:lvl1pPr>
          </a:lstStyle>
          <a:p>
            <a:pPr lvl="0"/>
            <a:r>
              <a:rPr lang="en-US"/>
              <a:t>Click to edit Master text styles</a:t>
            </a:r>
          </a:p>
        </p:txBody>
      </p:sp>
      <p:sp>
        <p:nvSpPr>
          <p:cNvPr id="4" name="Date Placeholder 3"/>
          <p:cNvSpPr txBox="1">
            <a:spLocks noGrp="1"/>
          </p:cNvSpPr>
          <p:nvPr>
            <p:ph type="dt" sz="half" idx="7"/>
          </p:nvPr>
        </p:nvSpPr>
        <p:spPr/>
        <p:txBody>
          <a:bodyPr/>
          <a:lstStyle>
            <a:lvl1pPr>
              <a:defRPr/>
            </a:lvl1pPr>
          </a:lstStyle>
          <a:p>
            <a:pPr lvl="0"/>
            <a:endParaRPr lang="en-GB"/>
          </a:p>
        </p:txBody>
      </p:sp>
      <p:sp>
        <p:nvSpPr>
          <p:cNvPr id="5" name="Footer Placeholder 4"/>
          <p:cNvSpPr txBox="1">
            <a:spLocks noGrp="1"/>
          </p:cNvSpPr>
          <p:nvPr>
            <p:ph type="ftr" sz="quarter" idx="9"/>
          </p:nvPr>
        </p:nvSpPr>
        <p:spPr/>
        <p:txBody>
          <a:bodyPr/>
          <a:lstStyle>
            <a:lvl1pPr>
              <a:defRPr/>
            </a:lvl1pPr>
          </a:lstStyle>
          <a:p>
            <a:pPr lvl="0"/>
            <a:endParaRPr lang="en-GB"/>
          </a:p>
        </p:txBody>
      </p:sp>
      <p:sp>
        <p:nvSpPr>
          <p:cNvPr id="6" name="Slide Number Placeholder 5"/>
          <p:cNvSpPr txBox="1">
            <a:spLocks noGrp="1"/>
          </p:cNvSpPr>
          <p:nvPr>
            <p:ph type="sldNum" sz="quarter" idx="8"/>
          </p:nvPr>
        </p:nvSpPr>
        <p:spPr/>
        <p:txBody>
          <a:bodyPr/>
          <a:lstStyle>
            <a:lvl1pPr>
              <a:defRPr/>
            </a:lvl1pPr>
          </a:lstStyle>
          <a:p>
            <a:pPr lvl="0"/>
            <a:fld id="{A77CBDC1-E1D8-4EFA-ADE8-752E97033DD4}" type="slidenum">
              <a:t>‹#›</a:t>
            </a:fld>
            <a:endParaRPr lang="en-GB"/>
          </a:p>
        </p:txBody>
      </p:sp>
    </p:spTree>
    <p:extLst>
      <p:ext uri="{BB962C8B-B14F-4D97-AF65-F5344CB8AC3E}">
        <p14:creationId xmlns:p14="http://schemas.microsoft.com/office/powerpoint/2010/main" val="42196119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marL="0" marR="0" indent="0">
              <a:lnSpc>
                <a:spcPct val="100000"/>
              </a:lnSpc>
              <a:spcBef>
                <a:spcPts val="0"/>
              </a:spcBef>
              <a:spcAft>
                <a:spcPts val="0"/>
              </a:spcAft>
              <a:defRPr lang="en-US" sz="2400" b="1" i="1" kern="0" spc="0" baseline="0">
                <a:solidFill>
                  <a:srgbClr val="99284C"/>
                </a:solidFill>
                <a:latin typeface="Albany" pitchFamily="34"/>
                <a:cs typeface="Arial Unicode MS" pitchFamily="2"/>
              </a:defRPr>
            </a:lvl1pPr>
          </a:lstStyle>
          <a:p>
            <a:pPr lvl="0"/>
            <a:r>
              <a:rPr lang="en-US"/>
              <a:t>Click to edit Master title style</a:t>
            </a:r>
          </a:p>
        </p:txBody>
      </p:sp>
      <p:sp>
        <p:nvSpPr>
          <p:cNvPr id="3" name="Content Placeholder 2"/>
          <p:cNvSpPr txBox="1">
            <a:spLocks noGrp="1"/>
          </p:cNvSpPr>
          <p:nvPr>
            <p:ph type="title" idx="4294967295"/>
          </p:nvPr>
        </p:nvSpPr>
        <p:spPr>
          <a:xfrm>
            <a:off x="503280" y="1768320"/>
            <a:ext cx="4459320" cy="4532400"/>
          </a:xfrm>
        </p:spPr>
        <p:txBody>
          <a:bodyPr anchor="t" anchorCtr="0"/>
          <a:lstStyle>
            <a:lvl1pPr marL="0" marR="0" indent="0" algn="l">
              <a:lnSpc>
                <a:spcPct val="100000"/>
              </a:lnSpc>
              <a:spcBef>
                <a:spcPts val="0"/>
              </a:spcBef>
              <a:spcAft>
                <a:spcPts val="0"/>
              </a:spcAft>
              <a:defRPr lang="en-US" sz="2400" kern="0" spc="0" baseline="0">
                <a:solidFill>
                  <a:srgbClr val="333333"/>
                </a:solidFill>
                <a:latin typeface="Albany" pitchFamily="34"/>
                <a:cs typeface="Arial Unicode MS" pitchFamily="2"/>
              </a:defRPr>
            </a:lvl1pPr>
          </a:lstStyle>
          <a:p>
            <a:pPr lvl="0"/>
            <a:r>
              <a:rPr lang="en-US"/>
              <a:t>Click to edit Master text styles</a:t>
            </a:r>
            <a:br>
              <a:rPr lang="en-US"/>
            </a:br>
            <a:r>
              <a:rPr lang="en-US"/>
              <a:t>Second level</a:t>
            </a:r>
            <a:br>
              <a:rPr lang="en-US"/>
            </a:br>
            <a:r>
              <a:rPr lang="en-US"/>
              <a:t>Third level</a:t>
            </a:r>
            <a:br>
              <a:rPr lang="en-US"/>
            </a:br>
            <a:r>
              <a:rPr lang="en-US"/>
              <a:t>Fourth level</a:t>
            </a:r>
            <a:br>
              <a:rPr lang="en-US"/>
            </a:br>
            <a:r>
              <a:rPr lang="en-US"/>
              <a:t>Fifth level</a:t>
            </a:r>
          </a:p>
        </p:txBody>
      </p:sp>
      <p:sp>
        <p:nvSpPr>
          <p:cNvPr id="4" name="Content Placeholder 3"/>
          <p:cNvSpPr txBox="1">
            <a:spLocks noGrp="1"/>
          </p:cNvSpPr>
          <p:nvPr>
            <p:ph type="title" idx="4294967295"/>
          </p:nvPr>
        </p:nvSpPr>
        <p:spPr>
          <a:xfrm>
            <a:off x="5114879" y="1768320"/>
            <a:ext cx="4460760" cy="4532400"/>
          </a:xfrm>
        </p:spPr>
        <p:txBody>
          <a:bodyPr anchor="t" anchorCtr="0"/>
          <a:lstStyle>
            <a:lvl1pPr marL="0" marR="0" indent="0" algn="l">
              <a:lnSpc>
                <a:spcPct val="100000"/>
              </a:lnSpc>
              <a:spcBef>
                <a:spcPts val="0"/>
              </a:spcBef>
              <a:spcAft>
                <a:spcPts val="0"/>
              </a:spcAft>
              <a:defRPr lang="en-US" sz="2400" kern="0" spc="0" baseline="0">
                <a:solidFill>
                  <a:srgbClr val="333333"/>
                </a:solidFill>
                <a:latin typeface="Albany" pitchFamily="34"/>
                <a:cs typeface="Arial Unicode MS" pitchFamily="2"/>
              </a:defRPr>
            </a:lvl1pPr>
          </a:lstStyle>
          <a:p>
            <a:pPr lvl="0"/>
            <a:r>
              <a:rPr lang="en-US"/>
              <a:t>Click to edit Master text styles</a:t>
            </a:r>
            <a:br>
              <a:rPr lang="en-US"/>
            </a:br>
            <a:r>
              <a:rPr lang="en-US"/>
              <a:t>Second level</a:t>
            </a:r>
            <a:br>
              <a:rPr lang="en-US"/>
            </a:br>
            <a:r>
              <a:rPr lang="en-US"/>
              <a:t>Third level</a:t>
            </a:r>
            <a:br>
              <a:rPr lang="en-US"/>
            </a:br>
            <a:r>
              <a:rPr lang="en-US"/>
              <a:t>Fourth level</a:t>
            </a:r>
            <a:br>
              <a:rPr lang="en-US"/>
            </a:br>
            <a:r>
              <a:rPr lang="en-US"/>
              <a:t>Fifth level</a:t>
            </a:r>
          </a:p>
        </p:txBody>
      </p:sp>
      <p:sp>
        <p:nvSpPr>
          <p:cNvPr id="5" name="Date Placeholder 4"/>
          <p:cNvSpPr txBox="1">
            <a:spLocks noGrp="1"/>
          </p:cNvSpPr>
          <p:nvPr>
            <p:ph type="dt" sz="half" idx="7"/>
          </p:nvPr>
        </p:nvSpPr>
        <p:spPr/>
        <p:txBody>
          <a:bodyPr/>
          <a:lstStyle>
            <a:lvl1pPr>
              <a:defRPr/>
            </a:lvl1pPr>
          </a:lstStyle>
          <a:p>
            <a:pPr lvl="0"/>
            <a:endParaRPr lang="en-GB"/>
          </a:p>
        </p:txBody>
      </p:sp>
      <p:sp>
        <p:nvSpPr>
          <p:cNvPr id="6" name="Footer Placeholder 5"/>
          <p:cNvSpPr txBox="1">
            <a:spLocks noGrp="1"/>
          </p:cNvSpPr>
          <p:nvPr>
            <p:ph type="ftr" sz="quarter" idx="9"/>
          </p:nvPr>
        </p:nvSpPr>
        <p:spPr/>
        <p:txBody>
          <a:bodyPr/>
          <a:lstStyle>
            <a:lvl1pPr>
              <a:defRPr/>
            </a:lvl1pPr>
          </a:lstStyle>
          <a:p>
            <a:pPr lvl="0"/>
            <a:endParaRPr lang="en-GB"/>
          </a:p>
        </p:txBody>
      </p:sp>
      <p:sp>
        <p:nvSpPr>
          <p:cNvPr id="7" name="Slide Number Placeholder 6"/>
          <p:cNvSpPr txBox="1">
            <a:spLocks noGrp="1"/>
          </p:cNvSpPr>
          <p:nvPr>
            <p:ph type="sldNum" sz="quarter" idx="8"/>
          </p:nvPr>
        </p:nvSpPr>
        <p:spPr/>
        <p:txBody>
          <a:bodyPr/>
          <a:lstStyle>
            <a:lvl1pPr>
              <a:defRPr/>
            </a:lvl1pPr>
          </a:lstStyle>
          <a:p>
            <a:pPr lvl="0"/>
            <a:fld id="{92276FF8-F673-4B65-B546-2DF2FA0934E5}" type="slidenum">
              <a:t>‹#›</a:t>
            </a:fld>
            <a:endParaRPr lang="en-GB"/>
          </a:p>
        </p:txBody>
      </p:sp>
    </p:spTree>
    <p:extLst>
      <p:ext uri="{BB962C8B-B14F-4D97-AF65-F5344CB8AC3E}">
        <p14:creationId xmlns:p14="http://schemas.microsoft.com/office/powerpoint/2010/main" val="36625208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693719" y="403200"/>
            <a:ext cx="8694720" cy="1460519"/>
          </a:xfrm>
        </p:spPr>
        <p:txBody>
          <a:bodyPr/>
          <a:lstStyle>
            <a:lvl1pPr marL="0" marR="0" indent="0">
              <a:lnSpc>
                <a:spcPct val="100000"/>
              </a:lnSpc>
              <a:spcBef>
                <a:spcPts val="0"/>
              </a:spcBef>
              <a:spcAft>
                <a:spcPts val="0"/>
              </a:spcAft>
              <a:defRPr lang="en-US" sz="2400" b="1" i="1" kern="0" spc="0" baseline="0">
                <a:solidFill>
                  <a:srgbClr val="99284C"/>
                </a:solidFill>
                <a:latin typeface="Albany" pitchFamily="34"/>
                <a:cs typeface="Arial Unicode MS" pitchFamily="2"/>
              </a:defRPr>
            </a:lvl1pPr>
          </a:lstStyle>
          <a:p>
            <a:pPr lvl="0"/>
            <a:r>
              <a:rPr lang="en-US"/>
              <a:t>Click to edit Master title style</a:t>
            </a:r>
          </a:p>
        </p:txBody>
      </p:sp>
      <p:sp>
        <p:nvSpPr>
          <p:cNvPr id="3" name="Text Placeholder 2"/>
          <p:cNvSpPr txBox="1">
            <a:spLocks noGrp="1"/>
          </p:cNvSpPr>
          <p:nvPr>
            <p:ph type="body" idx="1"/>
          </p:nvPr>
        </p:nvSpPr>
        <p:spPr>
          <a:xfrm>
            <a:off x="693719" y="1852560"/>
            <a:ext cx="4265640" cy="907919"/>
          </a:xfrm>
        </p:spPr>
        <p:txBody>
          <a:bodyPr anchor="b"/>
          <a:lstStyle>
            <a:lvl1pPr>
              <a:defRPr b="1"/>
            </a:lvl1pPr>
          </a:lstStyle>
          <a:p>
            <a:pPr lvl="0"/>
            <a:r>
              <a:rPr lang="en-US"/>
              <a:t>Click to edit Master text styles</a:t>
            </a:r>
          </a:p>
        </p:txBody>
      </p:sp>
      <p:sp>
        <p:nvSpPr>
          <p:cNvPr id="4" name="Content Placeholder 3"/>
          <p:cNvSpPr txBox="1">
            <a:spLocks noGrp="1"/>
          </p:cNvSpPr>
          <p:nvPr>
            <p:ph type="title" idx="4294967295"/>
          </p:nvPr>
        </p:nvSpPr>
        <p:spPr>
          <a:xfrm>
            <a:off x="693719" y="2760840"/>
            <a:ext cx="4265640" cy="4062239"/>
          </a:xfrm>
        </p:spPr>
        <p:txBody>
          <a:bodyPr anchor="t" anchorCtr="0"/>
          <a:lstStyle>
            <a:lvl1pPr marL="0" marR="0" indent="0" algn="l">
              <a:lnSpc>
                <a:spcPct val="100000"/>
              </a:lnSpc>
              <a:spcBef>
                <a:spcPts val="0"/>
              </a:spcBef>
              <a:spcAft>
                <a:spcPts val="0"/>
              </a:spcAft>
              <a:defRPr lang="en-US" sz="2400" kern="0" spc="0" baseline="0">
                <a:solidFill>
                  <a:srgbClr val="333333"/>
                </a:solidFill>
                <a:latin typeface="Albany" pitchFamily="34"/>
                <a:cs typeface="Arial Unicode MS" pitchFamily="2"/>
              </a:defRPr>
            </a:lvl1pPr>
          </a:lstStyle>
          <a:p>
            <a:pPr lvl="0"/>
            <a:r>
              <a:rPr lang="en-US"/>
              <a:t>Click to edit Master text styles</a:t>
            </a:r>
            <a:br>
              <a:rPr lang="en-US"/>
            </a:br>
            <a:r>
              <a:rPr lang="en-US"/>
              <a:t>Second level</a:t>
            </a:r>
            <a:br>
              <a:rPr lang="en-US"/>
            </a:br>
            <a:r>
              <a:rPr lang="en-US"/>
              <a:t>Third level</a:t>
            </a:r>
            <a:br>
              <a:rPr lang="en-US"/>
            </a:br>
            <a:r>
              <a:rPr lang="en-US"/>
              <a:t>Fourth level</a:t>
            </a:r>
            <a:br>
              <a:rPr lang="en-US"/>
            </a:br>
            <a:r>
              <a:rPr lang="en-US"/>
              <a:t>Fifth level</a:t>
            </a:r>
          </a:p>
        </p:txBody>
      </p:sp>
      <p:sp>
        <p:nvSpPr>
          <p:cNvPr id="5" name="Text Placeholder 4"/>
          <p:cNvSpPr txBox="1">
            <a:spLocks noGrp="1"/>
          </p:cNvSpPr>
          <p:nvPr>
            <p:ph type="body" idx="3"/>
          </p:nvPr>
        </p:nvSpPr>
        <p:spPr>
          <a:xfrm>
            <a:off x="5103720" y="1852560"/>
            <a:ext cx="4284720" cy="907919"/>
          </a:xfrm>
        </p:spPr>
        <p:txBody>
          <a:bodyPr anchor="b"/>
          <a:lstStyle>
            <a:lvl1pPr>
              <a:defRPr b="1"/>
            </a:lvl1pPr>
          </a:lstStyle>
          <a:p>
            <a:pPr lvl="0"/>
            <a:r>
              <a:rPr lang="en-US"/>
              <a:t>Click to edit Master text styles</a:t>
            </a:r>
          </a:p>
        </p:txBody>
      </p:sp>
      <p:sp>
        <p:nvSpPr>
          <p:cNvPr id="6" name="Content Placeholder 5"/>
          <p:cNvSpPr txBox="1">
            <a:spLocks noGrp="1"/>
          </p:cNvSpPr>
          <p:nvPr>
            <p:ph type="title" idx="4294967295"/>
          </p:nvPr>
        </p:nvSpPr>
        <p:spPr>
          <a:xfrm>
            <a:off x="5103720" y="2760840"/>
            <a:ext cx="4284720" cy="4062239"/>
          </a:xfrm>
        </p:spPr>
        <p:txBody>
          <a:bodyPr anchor="t" anchorCtr="0"/>
          <a:lstStyle>
            <a:lvl1pPr marL="0" marR="0" indent="0" algn="l">
              <a:lnSpc>
                <a:spcPct val="100000"/>
              </a:lnSpc>
              <a:spcBef>
                <a:spcPts val="0"/>
              </a:spcBef>
              <a:spcAft>
                <a:spcPts val="0"/>
              </a:spcAft>
              <a:defRPr lang="en-US" sz="2400" kern="0" spc="0" baseline="0">
                <a:solidFill>
                  <a:srgbClr val="333333"/>
                </a:solidFill>
                <a:latin typeface="Albany" pitchFamily="34"/>
                <a:cs typeface="Arial Unicode MS" pitchFamily="2"/>
              </a:defRPr>
            </a:lvl1pPr>
          </a:lstStyle>
          <a:p>
            <a:pPr lvl="0"/>
            <a:r>
              <a:rPr lang="en-US"/>
              <a:t>Click to edit Master text styles</a:t>
            </a:r>
            <a:br>
              <a:rPr lang="en-US"/>
            </a:br>
            <a:r>
              <a:rPr lang="en-US"/>
              <a:t>Second level</a:t>
            </a:r>
            <a:br>
              <a:rPr lang="en-US"/>
            </a:br>
            <a:r>
              <a:rPr lang="en-US"/>
              <a:t>Third level</a:t>
            </a:r>
            <a:br>
              <a:rPr lang="en-US"/>
            </a:br>
            <a:r>
              <a:rPr lang="en-US"/>
              <a:t>Fourth level</a:t>
            </a:r>
            <a:br>
              <a:rPr lang="en-US"/>
            </a:br>
            <a:r>
              <a:rPr lang="en-US"/>
              <a:t>Fifth level</a:t>
            </a:r>
          </a:p>
        </p:txBody>
      </p:sp>
      <p:sp>
        <p:nvSpPr>
          <p:cNvPr id="7" name="Date Placeholder 6"/>
          <p:cNvSpPr txBox="1">
            <a:spLocks noGrp="1"/>
          </p:cNvSpPr>
          <p:nvPr>
            <p:ph type="dt" sz="half" idx="7"/>
          </p:nvPr>
        </p:nvSpPr>
        <p:spPr/>
        <p:txBody>
          <a:bodyPr/>
          <a:lstStyle>
            <a:lvl1pPr>
              <a:defRPr/>
            </a:lvl1pPr>
          </a:lstStyle>
          <a:p>
            <a:pPr lvl="0"/>
            <a:endParaRPr lang="en-GB"/>
          </a:p>
        </p:txBody>
      </p:sp>
      <p:sp>
        <p:nvSpPr>
          <p:cNvPr id="8" name="Footer Placeholder 7"/>
          <p:cNvSpPr txBox="1">
            <a:spLocks noGrp="1"/>
          </p:cNvSpPr>
          <p:nvPr>
            <p:ph type="ftr" sz="quarter" idx="9"/>
          </p:nvPr>
        </p:nvSpPr>
        <p:spPr/>
        <p:txBody>
          <a:bodyPr/>
          <a:lstStyle>
            <a:lvl1pPr>
              <a:defRPr/>
            </a:lvl1pPr>
          </a:lstStyle>
          <a:p>
            <a:pPr lvl="0"/>
            <a:endParaRPr lang="en-GB"/>
          </a:p>
        </p:txBody>
      </p:sp>
      <p:sp>
        <p:nvSpPr>
          <p:cNvPr id="9" name="Slide Number Placeholder 8"/>
          <p:cNvSpPr txBox="1">
            <a:spLocks noGrp="1"/>
          </p:cNvSpPr>
          <p:nvPr>
            <p:ph type="sldNum" sz="quarter" idx="8"/>
          </p:nvPr>
        </p:nvSpPr>
        <p:spPr/>
        <p:txBody>
          <a:bodyPr/>
          <a:lstStyle>
            <a:lvl1pPr>
              <a:defRPr/>
            </a:lvl1pPr>
          </a:lstStyle>
          <a:p>
            <a:pPr lvl="0"/>
            <a:fld id="{4EC3EFC0-55B6-4E88-8D6F-80C5154ED6EC}" type="slidenum">
              <a:t>‹#›</a:t>
            </a:fld>
            <a:endParaRPr lang="en-GB"/>
          </a:p>
        </p:txBody>
      </p:sp>
    </p:spTree>
    <p:extLst>
      <p:ext uri="{BB962C8B-B14F-4D97-AF65-F5344CB8AC3E}">
        <p14:creationId xmlns:p14="http://schemas.microsoft.com/office/powerpoint/2010/main" val="41610920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marL="0" marR="0" indent="0">
              <a:lnSpc>
                <a:spcPct val="100000"/>
              </a:lnSpc>
              <a:spcBef>
                <a:spcPts val="0"/>
              </a:spcBef>
              <a:spcAft>
                <a:spcPts val="0"/>
              </a:spcAft>
              <a:defRPr lang="en-US" sz="2400" b="1" i="1" kern="0" spc="0" baseline="0">
                <a:solidFill>
                  <a:srgbClr val="99284C"/>
                </a:solidFill>
                <a:latin typeface="Albany" pitchFamily="34"/>
                <a:cs typeface="Arial Unicode MS" pitchFamily="2"/>
              </a:defRPr>
            </a:lvl1pPr>
          </a:lstStyle>
          <a:p>
            <a:pPr lvl="0"/>
            <a:r>
              <a:rPr lang="en-US"/>
              <a:t>Click to edit Master title style</a:t>
            </a:r>
          </a:p>
        </p:txBody>
      </p:sp>
      <p:sp>
        <p:nvSpPr>
          <p:cNvPr id="3" name="Date Placeholder 2"/>
          <p:cNvSpPr txBox="1">
            <a:spLocks noGrp="1"/>
          </p:cNvSpPr>
          <p:nvPr>
            <p:ph type="dt" sz="half" idx="7"/>
          </p:nvPr>
        </p:nvSpPr>
        <p:spPr/>
        <p:txBody>
          <a:bodyPr/>
          <a:lstStyle>
            <a:lvl1pPr>
              <a:defRPr/>
            </a:lvl1pPr>
          </a:lstStyle>
          <a:p>
            <a:pPr lvl="0"/>
            <a:endParaRPr lang="en-GB"/>
          </a:p>
        </p:txBody>
      </p:sp>
      <p:sp>
        <p:nvSpPr>
          <p:cNvPr id="4" name="Footer Placeholder 3"/>
          <p:cNvSpPr txBox="1">
            <a:spLocks noGrp="1"/>
          </p:cNvSpPr>
          <p:nvPr>
            <p:ph type="ftr" sz="quarter" idx="9"/>
          </p:nvPr>
        </p:nvSpPr>
        <p:spPr/>
        <p:txBody>
          <a:bodyPr/>
          <a:lstStyle>
            <a:lvl1pPr>
              <a:defRPr/>
            </a:lvl1pPr>
          </a:lstStyle>
          <a:p>
            <a:pPr lvl="0"/>
            <a:endParaRPr lang="en-GB"/>
          </a:p>
        </p:txBody>
      </p:sp>
      <p:sp>
        <p:nvSpPr>
          <p:cNvPr id="5" name="Slide Number Placeholder 4"/>
          <p:cNvSpPr txBox="1">
            <a:spLocks noGrp="1"/>
          </p:cNvSpPr>
          <p:nvPr>
            <p:ph type="sldNum" sz="quarter" idx="8"/>
          </p:nvPr>
        </p:nvSpPr>
        <p:spPr/>
        <p:txBody>
          <a:bodyPr/>
          <a:lstStyle>
            <a:lvl1pPr>
              <a:defRPr/>
            </a:lvl1pPr>
          </a:lstStyle>
          <a:p>
            <a:pPr lvl="0"/>
            <a:fld id="{082D6A12-AA60-4C51-9C46-6B7614ADFF47}" type="slidenum">
              <a:t>‹#›</a:t>
            </a:fld>
            <a:endParaRPr lang="en-GB"/>
          </a:p>
        </p:txBody>
      </p:sp>
    </p:spTree>
    <p:extLst>
      <p:ext uri="{BB962C8B-B14F-4D97-AF65-F5344CB8AC3E}">
        <p14:creationId xmlns:p14="http://schemas.microsoft.com/office/powerpoint/2010/main" val="34179105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txBox="1">
            <a:spLocks noGrp="1"/>
          </p:cNvSpPr>
          <p:nvPr>
            <p:ph type="dt" sz="half" idx="7"/>
          </p:nvPr>
        </p:nvSpPr>
        <p:spPr/>
        <p:txBody>
          <a:bodyPr/>
          <a:lstStyle>
            <a:lvl1pPr>
              <a:defRPr/>
            </a:lvl1pPr>
          </a:lstStyle>
          <a:p>
            <a:pPr lvl="0"/>
            <a:endParaRPr lang="en-GB"/>
          </a:p>
        </p:txBody>
      </p:sp>
      <p:sp>
        <p:nvSpPr>
          <p:cNvPr id="3" name="Footer Placeholder 2"/>
          <p:cNvSpPr txBox="1">
            <a:spLocks noGrp="1"/>
          </p:cNvSpPr>
          <p:nvPr>
            <p:ph type="ftr" sz="quarter" idx="9"/>
          </p:nvPr>
        </p:nvSpPr>
        <p:spPr/>
        <p:txBody>
          <a:bodyPr/>
          <a:lstStyle>
            <a:lvl1pPr>
              <a:defRPr/>
            </a:lvl1pPr>
          </a:lstStyle>
          <a:p>
            <a:pPr lvl="0"/>
            <a:endParaRPr lang="en-GB"/>
          </a:p>
        </p:txBody>
      </p:sp>
      <p:sp>
        <p:nvSpPr>
          <p:cNvPr id="4" name="Slide Number Placeholder 3"/>
          <p:cNvSpPr txBox="1">
            <a:spLocks noGrp="1"/>
          </p:cNvSpPr>
          <p:nvPr>
            <p:ph type="sldNum" sz="quarter" idx="8"/>
          </p:nvPr>
        </p:nvSpPr>
        <p:spPr/>
        <p:txBody>
          <a:bodyPr/>
          <a:lstStyle>
            <a:lvl1pPr>
              <a:defRPr/>
            </a:lvl1pPr>
          </a:lstStyle>
          <a:p>
            <a:pPr lvl="0"/>
            <a:fld id="{B16947D5-0BC9-4CD5-99FD-02DEF1DD6BAD}" type="slidenum">
              <a:t>‹#›</a:t>
            </a:fld>
            <a:endParaRPr lang="en-GB"/>
          </a:p>
        </p:txBody>
      </p:sp>
    </p:spTree>
    <p:extLst>
      <p:ext uri="{BB962C8B-B14F-4D97-AF65-F5344CB8AC3E}">
        <p14:creationId xmlns:p14="http://schemas.microsoft.com/office/powerpoint/2010/main" val="40373673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687239" y="1884240"/>
            <a:ext cx="8694720" cy="3144959"/>
          </a:xfrm>
        </p:spPr>
        <p:txBody>
          <a:bodyPr anchor="b"/>
          <a:lstStyle>
            <a:lvl1pPr marL="0" marR="0" indent="0">
              <a:lnSpc>
                <a:spcPct val="100000"/>
              </a:lnSpc>
              <a:spcBef>
                <a:spcPts val="0"/>
              </a:spcBef>
              <a:spcAft>
                <a:spcPts val="0"/>
              </a:spcAft>
              <a:defRPr lang="en-US" sz="6000" b="1" i="1" kern="0" spc="0" baseline="0">
                <a:solidFill>
                  <a:srgbClr val="99284C"/>
                </a:solidFill>
                <a:latin typeface="Albany" pitchFamily="34"/>
                <a:cs typeface="Arial Unicode MS" pitchFamily="2"/>
              </a:defRPr>
            </a:lvl1pPr>
          </a:lstStyle>
          <a:p>
            <a:pPr lvl="0"/>
            <a:r>
              <a:rPr lang="en-US"/>
              <a:t>Click to edit Master title style</a:t>
            </a:r>
          </a:p>
        </p:txBody>
      </p:sp>
      <p:sp>
        <p:nvSpPr>
          <p:cNvPr id="3" name="Text Placeholder 2"/>
          <p:cNvSpPr txBox="1">
            <a:spLocks noGrp="1"/>
          </p:cNvSpPr>
          <p:nvPr>
            <p:ph type="body" idx="1"/>
          </p:nvPr>
        </p:nvSpPr>
        <p:spPr>
          <a:xfrm>
            <a:off x="687239" y="5059440"/>
            <a:ext cx="8694720" cy="1652760"/>
          </a:xfrm>
        </p:spPr>
        <p:txBody>
          <a:bodyPr/>
          <a:lstStyle>
            <a:lvl1pPr>
              <a:defRPr>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1231472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693719" y="503280"/>
            <a:ext cx="3251159" cy="1765440"/>
          </a:xfrm>
        </p:spPr>
        <p:txBody>
          <a:bodyPr anchor="b"/>
          <a:lstStyle>
            <a:lvl1pPr marL="0" marR="0" indent="0">
              <a:lnSpc>
                <a:spcPct val="100000"/>
              </a:lnSpc>
              <a:spcBef>
                <a:spcPts val="0"/>
              </a:spcBef>
              <a:spcAft>
                <a:spcPts val="0"/>
              </a:spcAft>
              <a:defRPr lang="en-US" sz="3200" b="1" i="1" kern="0" spc="0" baseline="0">
                <a:solidFill>
                  <a:srgbClr val="99284C"/>
                </a:solidFill>
                <a:latin typeface="Albany" pitchFamily="34"/>
                <a:cs typeface="Arial Unicode MS" pitchFamily="2"/>
              </a:defRPr>
            </a:lvl1pPr>
          </a:lstStyle>
          <a:p>
            <a:pPr lvl="0"/>
            <a:r>
              <a:rPr lang="en-US"/>
              <a:t>Click to edit Master title style</a:t>
            </a:r>
          </a:p>
        </p:txBody>
      </p:sp>
      <p:sp>
        <p:nvSpPr>
          <p:cNvPr id="3" name="Content Placeholder 2"/>
          <p:cNvSpPr txBox="1">
            <a:spLocks noGrp="1"/>
          </p:cNvSpPr>
          <p:nvPr>
            <p:ph type="title" idx="4294967295"/>
          </p:nvPr>
        </p:nvSpPr>
        <p:spPr>
          <a:xfrm>
            <a:off x="4286160" y="1089000"/>
            <a:ext cx="5102280" cy="5372280"/>
          </a:xfrm>
        </p:spPr>
        <p:txBody>
          <a:bodyPr anchor="t" anchorCtr="0"/>
          <a:lstStyle>
            <a:lvl1pPr marL="0" marR="0" indent="0" algn="l">
              <a:lnSpc>
                <a:spcPct val="100000"/>
              </a:lnSpc>
              <a:spcBef>
                <a:spcPts val="0"/>
              </a:spcBef>
              <a:spcAft>
                <a:spcPts val="0"/>
              </a:spcAft>
              <a:defRPr lang="en-US" sz="3200" kern="0" spc="0" baseline="0">
                <a:solidFill>
                  <a:srgbClr val="333333"/>
                </a:solidFill>
                <a:latin typeface="Albany" pitchFamily="34"/>
                <a:cs typeface="Arial Unicode MS" pitchFamily="2"/>
              </a:defRPr>
            </a:lvl1pPr>
          </a:lstStyle>
          <a:p>
            <a:pPr lvl="0"/>
            <a:r>
              <a:rPr lang="en-US"/>
              <a:t>Click to edit Master text styles</a:t>
            </a:r>
            <a:br>
              <a:rPr lang="en-US"/>
            </a:br>
            <a:r>
              <a:rPr lang="en-US"/>
              <a:t>Second level</a:t>
            </a:r>
            <a:br>
              <a:rPr lang="en-US"/>
            </a:br>
            <a:r>
              <a:rPr lang="en-US"/>
              <a:t>Third level</a:t>
            </a:r>
            <a:br>
              <a:rPr lang="en-US"/>
            </a:br>
            <a:r>
              <a:rPr lang="en-US"/>
              <a:t>Fourth level</a:t>
            </a:r>
            <a:br>
              <a:rPr lang="en-US"/>
            </a:br>
            <a:r>
              <a:rPr lang="en-US"/>
              <a:t>Fifth level</a:t>
            </a:r>
          </a:p>
        </p:txBody>
      </p:sp>
      <p:sp>
        <p:nvSpPr>
          <p:cNvPr id="4" name="Text Placeholder 3"/>
          <p:cNvSpPr txBox="1">
            <a:spLocks noGrp="1"/>
          </p:cNvSpPr>
          <p:nvPr>
            <p:ph type="body" idx="2"/>
          </p:nvPr>
        </p:nvSpPr>
        <p:spPr>
          <a:xfrm>
            <a:off x="693719" y="2268360"/>
            <a:ext cx="3251159" cy="4200480"/>
          </a:xfrm>
        </p:spPr>
        <p:txBody>
          <a:bodyPr/>
          <a:lstStyle>
            <a:lvl1pPr>
              <a:defRPr sz="1600"/>
            </a:lvl1pPr>
          </a:lstStyle>
          <a:p>
            <a:pPr lvl="0"/>
            <a:r>
              <a:rPr lang="en-US"/>
              <a:t>Click to edit Master text styles</a:t>
            </a:r>
          </a:p>
        </p:txBody>
      </p:sp>
      <p:sp>
        <p:nvSpPr>
          <p:cNvPr id="5" name="Date Placeholder 4"/>
          <p:cNvSpPr txBox="1">
            <a:spLocks noGrp="1"/>
          </p:cNvSpPr>
          <p:nvPr>
            <p:ph type="dt" sz="half" idx="7"/>
          </p:nvPr>
        </p:nvSpPr>
        <p:spPr/>
        <p:txBody>
          <a:bodyPr/>
          <a:lstStyle>
            <a:lvl1pPr>
              <a:defRPr/>
            </a:lvl1pPr>
          </a:lstStyle>
          <a:p>
            <a:pPr lvl="0"/>
            <a:endParaRPr lang="en-GB"/>
          </a:p>
        </p:txBody>
      </p:sp>
      <p:sp>
        <p:nvSpPr>
          <p:cNvPr id="6" name="Footer Placeholder 5"/>
          <p:cNvSpPr txBox="1">
            <a:spLocks noGrp="1"/>
          </p:cNvSpPr>
          <p:nvPr>
            <p:ph type="ftr" sz="quarter" idx="9"/>
          </p:nvPr>
        </p:nvSpPr>
        <p:spPr/>
        <p:txBody>
          <a:bodyPr/>
          <a:lstStyle>
            <a:lvl1pPr>
              <a:defRPr/>
            </a:lvl1pPr>
          </a:lstStyle>
          <a:p>
            <a:pPr lvl="0"/>
            <a:endParaRPr lang="en-GB"/>
          </a:p>
        </p:txBody>
      </p:sp>
      <p:sp>
        <p:nvSpPr>
          <p:cNvPr id="7" name="Slide Number Placeholder 6"/>
          <p:cNvSpPr txBox="1">
            <a:spLocks noGrp="1"/>
          </p:cNvSpPr>
          <p:nvPr>
            <p:ph type="sldNum" sz="quarter" idx="8"/>
          </p:nvPr>
        </p:nvSpPr>
        <p:spPr/>
        <p:txBody>
          <a:bodyPr/>
          <a:lstStyle>
            <a:lvl1pPr>
              <a:defRPr/>
            </a:lvl1pPr>
          </a:lstStyle>
          <a:p>
            <a:pPr lvl="0"/>
            <a:fld id="{0E5CA3EF-BC45-4F8C-BD89-0DE4287D0137}" type="slidenum">
              <a:t>‹#›</a:t>
            </a:fld>
            <a:endParaRPr lang="en-GB"/>
          </a:p>
        </p:txBody>
      </p:sp>
    </p:spTree>
    <p:extLst>
      <p:ext uri="{BB962C8B-B14F-4D97-AF65-F5344CB8AC3E}">
        <p14:creationId xmlns:p14="http://schemas.microsoft.com/office/powerpoint/2010/main" val="31213822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693719" y="503280"/>
            <a:ext cx="3251159" cy="1765440"/>
          </a:xfrm>
        </p:spPr>
        <p:txBody>
          <a:bodyPr anchor="b"/>
          <a:lstStyle>
            <a:lvl1pPr marL="0" marR="0" indent="0">
              <a:lnSpc>
                <a:spcPct val="100000"/>
              </a:lnSpc>
              <a:spcBef>
                <a:spcPts val="0"/>
              </a:spcBef>
              <a:spcAft>
                <a:spcPts val="0"/>
              </a:spcAft>
              <a:defRPr lang="en-US" sz="3200" b="1" i="1" kern="0" spc="0" baseline="0">
                <a:solidFill>
                  <a:srgbClr val="99284C"/>
                </a:solidFill>
                <a:latin typeface="Albany" pitchFamily="34"/>
                <a:cs typeface="Arial Unicode MS" pitchFamily="2"/>
              </a:defRPr>
            </a:lvl1pPr>
          </a:lstStyle>
          <a:p>
            <a:pPr lvl="0"/>
            <a:r>
              <a:rPr lang="en-US"/>
              <a:t>Click to edit Master title style</a:t>
            </a:r>
          </a:p>
        </p:txBody>
      </p:sp>
      <p:sp>
        <p:nvSpPr>
          <p:cNvPr id="3" name="Picture Placeholder 2"/>
          <p:cNvSpPr txBox="1">
            <a:spLocks noGrp="1"/>
          </p:cNvSpPr>
          <p:nvPr>
            <p:ph type="title" idx="4294967295"/>
          </p:nvPr>
        </p:nvSpPr>
        <p:spPr>
          <a:xfrm>
            <a:off x="4286160" y="1089000"/>
            <a:ext cx="5102280" cy="5372280"/>
          </a:xfrm>
        </p:spPr>
        <p:txBody>
          <a:bodyPr anchor="t"/>
          <a:lstStyle>
            <a:lvl1pPr>
              <a:defRPr/>
            </a:lvl1pPr>
          </a:lstStyle>
          <a:p>
            <a:pPr lvl="0"/>
            <a:endParaRPr lang="en-GB"/>
          </a:p>
        </p:txBody>
      </p:sp>
      <p:sp>
        <p:nvSpPr>
          <p:cNvPr id="4" name="Text Placeholder 3"/>
          <p:cNvSpPr txBox="1">
            <a:spLocks noGrp="1"/>
          </p:cNvSpPr>
          <p:nvPr>
            <p:ph type="body" idx="2"/>
          </p:nvPr>
        </p:nvSpPr>
        <p:spPr>
          <a:xfrm>
            <a:off x="693719" y="2268360"/>
            <a:ext cx="3251159" cy="4200480"/>
          </a:xfrm>
        </p:spPr>
        <p:txBody>
          <a:bodyPr/>
          <a:lstStyle>
            <a:lvl1pPr>
              <a:defRPr sz="1600"/>
            </a:lvl1pPr>
          </a:lstStyle>
          <a:p>
            <a:pPr lvl="0"/>
            <a:r>
              <a:rPr lang="en-US"/>
              <a:t>Click to edit Master text styles</a:t>
            </a:r>
          </a:p>
        </p:txBody>
      </p:sp>
      <p:sp>
        <p:nvSpPr>
          <p:cNvPr id="5" name="Date Placeholder 4"/>
          <p:cNvSpPr txBox="1">
            <a:spLocks noGrp="1"/>
          </p:cNvSpPr>
          <p:nvPr>
            <p:ph type="dt" sz="half" idx="7"/>
          </p:nvPr>
        </p:nvSpPr>
        <p:spPr/>
        <p:txBody>
          <a:bodyPr/>
          <a:lstStyle>
            <a:lvl1pPr>
              <a:defRPr/>
            </a:lvl1pPr>
          </a:lstStyle>
          <a:p>
            <a:pPr lvl="0"/>
            <a:endParaRPr lang="en-GB"/>
          </a:p>
        </p:txBody>
      </p:sp>
      <p:sp>
        <p:nvSpPr>
          <p:cNvPr id="6" name="Footer Placeholder 5"/>
          <p:cNvSpPr txBox="1">
            <a:spLocks noGrp="1"/>
          </p:cNvSpPr>
          <p:nvPr>
            <p:ph type="ftr" sz="quarter" idx="9"/>
          </p:nvPr>
        </p:nvSpPr>
        <p:spPr/>
        <p:txBody>
          <a:bodyPr/>
          <a:lstStyle>
            <a:lvl1pPr>
              <a:defRPr/>
            </a:lvl1pPr>
          </a:lstStyle>
          <a:p>
            <a:pPr lvl="0"/>
            <a:endParaRPr lang="en-GB"/>
          </a:p>
        </p:txBody>
      </p:sp>
      <p:sp>
        <p:nvSpPr>
          <p:cNvPr id="7" name="Slide Number Placeholder 6"/>
          <p:cNvSpPr txBox="1">
            <a:spLocks noGrp="1"/>
          </p:cNvSpPr>
          <p:nvPr>
            <p:ph type="sldNum" sz="quarter" idx="8"/>
          </p:nvPr>
        </p:nvSpPr>
        <p:spPr/>
        <p:txBody>
          <a:bodyPr/>
          <a:lstStyle>
            <a:lvl1pPr>
              <a:defRPr/>
            </a:lvl1pPr>
          </a:lstStyle>
          <a:p>
            <a:pPr lvl="0"/>
            <a:fld id="{5D396532-6A36-46F1-A0AD-470DD313EED8}" type="slidenum">
              <a:t>‹#›</a:t>
            </a:fld>
            <a:endParaRPr lang="en-GB"/>
          </a:p>
        </p:txBody>
      </p:sp>
    </p:spTree>
    <p:extLst>
      <p:ext uri="{BB962C8B-B14F-4D97-AF65-F5344CB8AC3E}">
        <p14:creationId xmlns:p14="http://schemas.microsoft.com/office/powerpoint/2010/main" val="11016692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marL="0" marR="0" indent="0">
              <a:lnSpc>
                <a:spcPct val="100000"/>
              </a:lnSpc>
              <a:spcBef>
                <a:spcPts val="0"/>
              </a:spcBef>
              <a:spcAft>
                <a:spcPts val="0"/>
              </a:spcAft>
              <a:defRPr lang="en-US" sz="2400" b="1" i="1" kern="0" spc="0" baseline="0">
                <a:solidFill>
                  <a:srgbClr val="99284C"/>
                </a:solidFill>
                <a:latin typeface="Albany" pitchFamily="34"/>
                <a:cs typeface="Arial Unicode MS" pitchFamily="2"/>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txBox="1">
            <a:spLocks noGrp="1"/>
          </p:cNvSpPr>
          <p:nvPr>
            <p:ph type="dt" sz="half" idx="7"/>
          </p:nvPr>
        </p:nvSpPr>
        <p:spPr/>
        <p:txBody>
          <a:bodyPr/>
          <a:lstStyle>
            <a:lvl1pPr>
              <a:defRPr/>
            </a:lvl1pPr>
          </a:lstStyle>
          <a:p>
            <a:pPr lvl="0"/>
            <a:endParaRPr lang="en-GB"/>
          </a:p>
        </p:txBody>
      </p:sp>
      <p:sp>
        <p:nvSpPr>
          <p:cNvPr id="5" name="Footer Placeholder 4"/>
          <p:cNvSpPr txBox="1">
            <a:spLocks noGrp="1"/>
          </p:cNvSpPr>
          <p:nvPr>
            <p:ph type="ftr" sz="quarter" idx="9"/>
          </p:nvPr>
        </p:nvSpPr>
        <p:spPr/>
        <p:txBody>
          <a:bodyPr/>
          <a:lstStyle>
            <a:lvl1pPr>
              <a:defRPr/>
            </a:lvl1pPr>
          </a:lstStyle>
          <a:p>
            <a:pPr lvl="0"/>
            <a:endParaRPr lang="en-GB"/>
          </a:p>
        </p:txBody>
      </p:sp>
      <p:sp>
        <p:nvSpPr>
          <p:cNvPr id="6" name="Slide Number Placeholder 5"/>
          <p:cNvSpPr txBox="1">
            <a:spLocks noGrp="1"/>
          </p:cNvSpPr>
          <p:nvPr>
            <p:ph type="sldNum" sz="quarter" idx="8"/>
          </p:nvPr>
        </p:nvSpPr>
        <p:spPr/>
        <p:txBody>
          <a:bodyPr/>
          <a:lstStyle>
            <a:lvl1pPr>
              <a:defRPr/>
            </a:lvl1pPr>
          </a:lstStyle>
          <a:p>
            <a:pPr lvl="0"/>
            <a:fld id="{2197A5D6-0D98-4D40-AAE2-3B4BB22B966C}" type="slidenum">
              <a:t>‹#›</a:t>
            </a:fld>
            <a:endParaRPr lang="en-GB"/>
          </a:p>
        </p:txBody>
      </p:sp>
    </p:spTree>
    <p:extLst>
      <p:ext uri="{BB962C8B-B14F-4D97-AF65-F5344CB8AC3E}">
        <p14:creationId xmlns:p14="http://schemas.microsoft.com/office/powerpoint/2010/main" val="35851031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7308720" y="336600"/>
            <a:ext cx="2266920" cy="5964120"/>
          </a:xfrm>
        </p:spPr>
        <p:txBody>
          <a:bodyPr vert="eaVert"/>
          <a:lstStyle>
            <a:lvl1pPr marL="0" marR="0" indent="0">
              <a:lnSpc>
                <a:spcPct val="100000"/>
              </a:lnSpc>
              <a:spcBef>
                <a:spcPts val="0"/>
              </a:spcBef>
              <a:spcAft>
                <a:spcPts val="0"/>
              </a:spcAft>
              <a:defRPr lang="en-US" sz="2400" b="1" i="1" kern="0" spc="0" baseline="0">
                <a:solidFill>
                  <a:srgbClr val="99284C"/>
                </a:solidFill>
                <a:latin typeface="Albany" pitchFamily="34"/>
                <a:cs typeface="Arial Unicode MS" pitchFamily="2"/>
              </a:defRPr>
            </a:lvl1pPr>
          </a:lstStyle>
          <a:p>
            <a:pPr lvl="0"/>
            <a:r>
              <a:rPr lang="en-US"/>
              <a:t>Click to edit Master title style</a:t>
            </a:r>
          </a:p>
        </p:txBody>
      </p:sp>
      <p:sp>
        <p:nvSpPr>
          <p:cNvPr id="3" name="Vertical Text Placeholder 2"/>
          <p:cNvSpPr txBox="1">
            <a:spLocks noGrp="1"/>
          </p:cNvSpPr>
          <p:nvPr>
            <p:ph type="body" orient="vert" idx="1"/>
          </p:nvPr>
        </p:nvSpPr>
        <p:spPr>
          <a:xfrm>
            <a:off x="503280" y="336600"/>
            <a:ext cx="6653159" cy="596412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txBox="1">
            <a:spLocks noGrp="1"/>
          </p:cNvSpPr>
          <p:nvPr>
            <p:ph type="dt" sz="half" idx="7"/>
          </p:nvPr>
        </p:nvSpPr>
        <p:spPr/>
        <p:txBody>
          <a:bodyPr/>
          <a:lstStyle>
            <a:lvl1pPr>
              <a:defRPr/>
            </a:lvl1pPr>
          </a:lstStyle>
          <a:p>
            <a:pPr lvl="0"/>
            <a:endParaRPr lang="en-GB"/>
          </a:p>
        </p:txBody>
      </p:sp>
      <p:sp>
        <p:nvSpPr>
          <p:cNvPr id="5" name="Footer Placeholder 4"/>
          <p:cNvSpPr txBox="1">
            <a:spLocks noGrp="1"/>
          </p:cNvSpPr>
          <p:nvPr>
            <p:ph type="ftr" sz="quarter" idx="9"/>
          </p:nvPr>
        </p:nvSpPr>
        <p:spPr/>
        <p:txBody>
          <a:bodyPr/>
          <a:lstStyle>
            <a:lvl1pPr>
              <a:defRPr/>
            </a:lvl1pPr>
          </a:lstStyle>
          <a:p>
            <a:pPr lvl="0"/>
            <a:endParaRPr lang="en-GB"/>
          </a:p>
        </p:txBody>
      </p:sp>
      <p:sp>
        <p:nvSpPr>
          <p:cNvPr id="6" name="Slide Number Placeholder 5"/>
          <p:cNvSpPr txBox="1">
            <a:spLocks noGrp="1"/>
          </p:cNvSpPr>
          <p:nvPr>
            <p:ph type="sldNum" sz="quarter" idx="8"/>
          </p:nvPr>
        </p:nvSpPr>
        <p:spPr/>
        <p:txBody>
          <a:bodyPr/>
          <a:lstStyle>
            <a:lvl1pPr>
              <a:defRPr/>
            </a:lvl1pPr>
          </a:lstStyle>
          <a:p>
            <a:pPr lvl="0"/>
            <a:fld id="{E579C5C6-5553-4268-9CEA-E8010502B098}" type="slidenum">
              <a:t>‹#›</a:t>
            </a:fld>
            <a:endParaRPr lang="en-GB"/>
          </a:p>
        </p:txBody>
      </p:sp>
    </p:spTree>
    <p:extLst>
      <p:ext uri="{BB962C8B-B14F-4D97-AF65-F5344CB8AC3E}">
        <p14:creationId xmlns:p14="http://schemas.microsoft.com/office/powerpoint/2010/main" val="5235638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1260360" y="1236599"/>
            <a:ext cx="7559640" cy="2631960"/>
          </a:xfrm>
        </p:spPr>
        <p:txBody>
          <a:bodyPr anchor="b"/>
          <a:lstStyle>
            <a:lvl1pPr marL="0" marR="0" indent="0">
              <a:lnSpc>
                <a:spcPct val="100000"/>
              </a:lnSpc>
              <a:spcBef>
                <a:spcPts val="0"/>
              </a:spcBef>
              <a:spcAft>
                <a:spcPts val="0"/>
              </a:spcAft>
              <a:defRPr lang="en-US" sz="6000" b="1" i="1" kern="0" spc="0" baseline="0">
                <a:solidFill>
                  <a:srgbClr val="FF9966"/>
                </a:solidFill>
                <a:latin typeface="Albany" pitchFamily="34"/>
                <a:cs typeface="Arial Unicode MS" pitchFamily="2"/>
              </a:defRPr>
            </a:lvl1pPr>
          </a:lstStyle>
          <a:p>
            <a:pPr lvl="0"/>
            <a:r>
              <a:rPr lang="en-US"/>
              <a:t>Click to edit Master title style</a:t>
            </a:r>
          </a:p>
        </p:txBody>
      </p:sp>
      <p:sp>
        <p:nvSpPr>
          <p:cNvPr id="3" name="Subtitle 2"/>
          <p:cNvSpPr txBox="1">
            <a:spLocks noGrp="1"/>
          </p:cNvSpPr>
          <p:nvPr>
            <p:ph type="subTitle" idx="1"/>
          </p:nvPr>
        </p:nvSpPr>
        <p:spPr>
          <a:xfrm>
            <a:off x="1260360" y="3970440"/>
            <a:ext cx="7559640" cy="1825560"/>
          </a:xfrm>
        </p:spPr>
        <p:txBody>
          <a:bodyPr anchorCtr="1"/>
          <a:lstStyle>
            <a:lvl1pPr algn="ctr">
              <a:defRPr/>
            </a:lvl1pPr>
          </a:lstStyle>
          <a:p>
            <a:pPr lvl="0"/>
            <a:r>
              <a:rPr lang="en-US"/>
              <a:t>Click to edit Master subtitle style</a:t>
            </a:r>
          </a:p>
        </p:txBody>
      </p:sp>
    </p:spTree>
    <p:extLst>
      <p:ext uri="{BB962C8B-B14F-4D97-AF65-F5344CB8AC3E}">
        <p14:creationId xmlns:p14="http://schemas.microsoft.com/office/powerpoint/2010/main" val="29338332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nchorCtr="0"/>
          <a:lstStyle>
            <a:lvl1pPr marL="0" marR="0" indent="0" algn="l">
              <a:lnSpc>
                <a:spcPct val="100000"/>
              </a:lnSpc>
              <a:spcBef>
                <a:spcPts val="0"/>
              </a:spcBef>
              <a:spcAft>
                <a:spcPts val="0"/>
              </a:spcAft>
              <a:defRPr lang="en-US" sz="2400" b="1" i="1" kern="0" spc="0" baseline="0">
                <a:solidFill>
                  <a:srgbClr val="FF9966"/>
                </a:solidFill>
                <a:latin typeface="Albany" pitchFamily="34"/>
                <a:cs typeface="Arial Unicode MS" pitchFamily="2"/>
              </a:defRPr>
            </a:lvl1pPr>
          </a:lstStyle>
          <a:p>
            <a:pPr lvl="0"/>
            <a:r>
              <a:rPr lang="en-US"/>
              <a:t>Click to edit Master title style</a:t>
            </a:r>
          </a:p>
        </p:txBody>
      </p:sp>
      <p:sp>
        <p:nvSpPr>
          <p:cNvPr id="3" name="Content Placeholder 2"/>
          <p:cNvSpPr txBox="1">
            <a:spLocks noGrp="1"/>
          </p:cNvSpPr>
          <p:nvPr>
            <p:ph type="title" idx="4294967295"/>
          </p:nvPr>
        </p:nvSpPr>
        <p:spPr>
          <a:xfrm>
            <a:off x="740879" y="1963080"/>
            <a:ext cx="8772840" cy="4937400"/>
          </a:xfrm>
        </p:spPr>
        <p:txBody>
          <a:bodyPr anchor="t" anchorCtr="0"/>
          <a:lstStyle>
            <a:lvl1pPr marL="0" marR="0" indent="0" algn="l">
              <a:lnSpc>
                <a:spcPct val="100000"/>
              </a:lnSpc>
              <a:spcBef>
                <a:spcPts val="0"/>
              </a:spcBef>
              <a:spcAft>
                <a:spcPts val="0"/>
              </a:spcAft>
              <a:defRPr lang="en-US" sz="2400" kern="0" spc="0" baseline="0">
                <a:solidFill>
                  <a:srgbClr val="E6E6E6"/>
                </a:solidFill>
                <a:latin typeface="Thorndale" pitchFamily="18"/>
                <a:cs typeface="Arial Unicode MS" pitchFamily="2"/>
              </a:defRPr>
            </a:lvl1pPr>
          </a:lstStyle>
          <a:p>
            <a:pPr lvl="0"/>
            <a:r>
              <a:rPr lang="en-US"/>
              <a:t>Click to edit Master text styles</a:t>
            </a:r>
            <a:br>
              <a:rPr lang="en-US"/>
            </a:br>
            <a:r>
              <a:rPr lang="en-US"/>
              <a:t>Second level</a:t>
            </a:r>
            <a:br>
              <a:rPr lang="en-US"/>
            </a:br>
            <a:r>
              <a:rPr lang="en-US"/>
              <a:t>Third level</a:t>
            </a:r>
            <a:br>
              <a:rPr lang="en-US"/>
            </a:br>
            <a:r>
              <a:rPr lang="en-US"/>
              <a:t>Fourth level</a:t>
            </a:r>
            <a:br>
              <a:rPr lang="en-US"/>
            </a:br>
            <a:r>
              <a:rPr lang="en-US"/>
              <a:t>Fifth level</a:t>
            </a:r>
          </a:p>
        </p:txBody>
      </p:sp>
    </p:spTree>
    <p:extLst>
      <p:ext uri="{BB962C8B-B14F-4D97-AF65-F5344CB8AC3E}">
        <p14:creationId xmlns:p14="http://schemas.microsoft.com/office/powerpoint/2010/main" val="28914377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687239" y="1884240"/>
            <a:ext cx="8694720" cy="3144959"/>
          </a:xfrm>
        </p:spPr>
        <p:txBody>
          <a:bodyPr anchor="b" anchorCtr="0"/>
          <a:lstStyle>
            <a:lvl1pPr marL="0" marR="0" indent="0" algn="l">
              <a:lnSpc>
                <a:spcPct val="100000"/>
              </a:lnSpc>
              <a:spcBef>
                <a:spcPts val="0"/>
              </a:spcBef>
              <a:spcAft>
                <a:spcPts val="0"/>
              </a:spcAft>
              <a:defRPr lang="en-US" sz="6000" b="1" i="1" kern="0" spc="0" baseline="0">
                <a:solidFill>
                  <a:srgbClr val="FF9966"/>
                </a:solidFill>
                <a:latin typeface="Albany" pitchFamily="34"/>
                <a:cs typeface="Arial Unicode MS" pitchFamily="2"/>
              </a:defRPr>
            </a:lvl1pPr>
          </a:lstStyle>
          <a:p>
            <a:pPr lvl="0"/>
            <a:r>
              <a:rPr lang="en-US"/>
              <a:t>Click to edit Master title style</a:t>
            </a:r>
          </a:p>
        </p:txBody>
      </p:sp>
      <p:sp>
        <p:nvSpPr>
          <p:cNvPr id="3" name="Text Placeholder 2"/>
          <p:cNvSpPr txBox="1">
            <a:spLocks noGrp="1"/>
          </p:cNvSpPr>
          <p:nvPr>
            <p:ph type="body" idx="1"/>
          </p:nvPr>
        </p:nvSpPr>
        <p:spPr>
          <a:xfrm>
            <a:off x="687239" y="5059440"/>
            <a:ext cx="8694720" cy="1652760"/>
          </a:xfrm>
        </p:spPr>
        <p:txBody>
          <a:bodyPr/>
          <a:lstStyle>
            <a:lvl1pPr>
              <a:defRPr>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4870785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nchorCtr="0"/>
          <a:lstStyle>
            <a:lvl1pPr marL="0" marR="0" indent="0" algn="l">
              <a:lnSpc>
                <a:spcPct val="100000"/>
              </a:lnSpc>
              <a:spcBef>
                <a:spcPts val="0"/>
              </a:spcBef>
              <a:spcAft>
                <a:spcPts val="0"/>
              </a:spcAft>
              <a:defRPr lang="en-US" sz="2400" b="1" i="1" kern="0" spc="0" baseline="0">
                <a:solidFill>
                  <a:srgbClr val="FF9966"/>
                </a:solidFill>
                <a:latin typeface="Albany" pitchFamily="34"/>
                <a:cs typeface="Arial Unicode MS" pitchFamily="2"/>
              </a:defRPr>
            </a:lvl1pPr>
          </a:lstStyle>
          <a:p>
            <a:pPr lvl="0"/>
            <a:r>
              <a:rPr lang="en-US"/>
              <a:t>Click to edit Master title style</a:t>
            </a:r>
          </a:p>
        </p:txBody>
      </p:sp>
      <p:sp>
        <p:nvSpPr>
          <p:cNvPr id="3" name="Content Placeholder 2"/>
          <p:cNvSpPr txBox="1">
            <a:spLocks noGrp="1"/>
          </p:cNvSpPr>
          <p:nvPr>
            <p:ph type="title" idx="4294967295"/>
          </p:nvPr>
        </p:nvSpPr>
        <p:spPr>
          <a:xfrm>
            <a:off x="741239" y="1963800"/>
            <a:ext cx="4309920" cy="4937039"/>
          </a:xfrm>
        </p:spPr>
        <p:txBody>
          <a:bodyPr anchor="t" anchorCtr="0"/>
          <a:lstStyle>
            <a:lvl1pPr marL="0" marR="0" indent="0" algn="l">
              <a:lnSpc>
                <a:spcPct val="100000"/>
              </a:lnSpc>
              <a:spcBef>
                <a:spcPts val="0"/>
              </a:spcBef>
              <a:spcAft>
                <a:spcPts val="0"/>
              </a:spcAft>
              <a:defRPr lang="en-US" sz="2400" kern="0" spc="0" baseline="0">
                <a:solidFill>
                  <a:srgbClr val="E6E6E6"/>
                </a:solidFill>
                <a:latin typeface="Thorndale" pitchFamily="18"/>
                <a:cs typeface="Arial Unicode MS" pitchFamily="2"/>
              </a:defRPr>
            </a:lvl1pPr>
          </a:lstStyle>
          <a:p>
            <a:pPr lvl="0"/>
            <a:r>
              <a:rPr lang="en-US"/>
              <a:t>Click to edit Master text styles</a:t>
            </a:r>
            <a:br>
              <a:rPr lang="en-US"/>
            </a:br>
            <a:r>
              <a:rPr lang="en-US"/>
              <a:t>Second level</a:t>
            </a:r>
            <a:br>
              <a:rPr lang="en-US"/>
            </a:br>
            <a:r>
              <a:rPr lang="en-US"/>
              <a:t>Third level</a:t>
            </a:r>
            <a:br>
              <a:rPr lang="en-US"/>
            </a:br>
            <a:r>
              <a:rPr lang="en-US"/>
              <a:t>Fourth level</a:t>
            </a:r>
            <a:br>
              <a:rPr lang="en-US"/>
            </a:br>
            <a:r>
              <a:rPr lang="en-US"/>
              <a:t>Fifth level</a:t>
            </a:r>
          </a:p>
        </p:txBody>
      </p:sp>
      <p:sp>
        <p:nvSpPr>
          <p:cNvPr id="4" name="Content Placeholder 3"/>
          <p:cNvSpPr txBox="1">
            <a:spLocks noGrp="1"/>
          </p:cNvSpPr>
          <p:nvPr>
            <p:ph type="title" idx="4294967295"/>
          </p:nvPr>
        </p:nvSpPr>
        <p:spPr>
          <a:xfrm>
            <a:off x="5203800" y="1963800"/>
            <a:ext cx="4309920" cy="4937039"/>
          </a:xfrm>
        </p:spPr>
        <p:txBody>
          <a:bodyPr anchor="t" anchorCtr="0"/>
          <a:lstStyle>
            <a:lvl1pPr marL="0" marR="0" indent="0" algn="l">
              <a:lnSpc>
                <a:spcPct val="100000"/>
              </a:lnSpc>
              <a:spcBef>
                <a:spcPts val="0"/>
              </a:spcBef>
              <a:spcAft>
                <a:spcPts val="0"/>
              </a:spcAft>
              <a:defRPr lang="en-US" sz="2400" kern="0" spc="0" baseline="0">
                <a:solidFill>
                  <a:srgbClr val="E6E6E6"/>
                </a:solidFill>
                <a:latin typeface="Thorndale" pitchFamily="18"/>
                <a:cs typeface="Arial Unicode MS" pitchFamily="2"/>
              </a:defRPr>
            </a:lvl1pPr>
          </a:lstStyle>
          <a:p>
            <a:pPr lvl="0"/>
            <a:r>
              <a:rPr lang="en-US"/>
              <a:t>Click to edit Master text styles</a:t>
            </a:r>
            <a:br>
              <a:rPr lang="en-US"/>
            </a:br>
            <a:r>
              <a:rPr lang="en-US"/>
              <a:t>Second level</a:t>
            </a:r>
            <a:br>
              <a:rPr lang="en-US"/>
            </a:br>
            <a:r>
              <a:rPr lang="en-US"/>
              <a:t>Third level</a:t>
            </a:r>
            <a:br>
              <a:rPr lang="en-US"/>
            </a:br>
            <a:r>
              <a:rPr lang="en-US"/>
              <a:t>Fourth level</a:t>
            </a:r>
            <a:br>
              <a:rPr lang="en-US"/>
            </a:br>
            <a:r>
              <a:rPr lang="en-US"/>
              <a:t>Fifth level</a:t>
            </a:r>
          </a:p>
        </p:txBody>
      </p:sp>
    </p:spTree>
    <p:extLst>
      <p:ext uri="{BB962C8B-B14F-4D97-AF65-F5344CB8AC3E}">
        <p14:creationId xmlns:p14="http://schemas.microsoft.com/office/powerpoint/2010/main" val="15299320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693719" y="403200"/>
            <a:ext cx="8694720" cy="1460519"/>
          </a:xfrm>
        </p:spPr>
        <p:txBody>
          <a:bodyPr anchorCtr="0"/>
          <a:lstStyle>
            <a:lvl1pPr marL="0" marR="0" indent="0" algn="l">
              <a:lnSpc>
                <a:spcPct val="100000"/>
              </a:lnSpc>
              <a:spcBef>
                <a:spcPts val="0"/>
              </a:spcBef>
              <a:spcAft>
                <a:spcPts val="0"/>
              </a:spcAft>
              <a:defRPr lang="en-US" sz="2400" b="1" i="1" kern="0" spc="0" baseline="0">
                <a:solidFill>
                  <a:srgbClr val="FF9966"/>
                </a:solidFill>
                <a:latin typeface="Albany" pitchFamily="34"/>
                <a:cs typeface="Arial Unicode MS" pitchFamily="2"/>
              </a:defRPr>
            </a:lvl1pPr>
          </a:lstStyle>
          <a:p>
            <a:pPr lvl="0"/>
            <a:r>
              <a:rPr lang="en-US"/>
              <a:t>Click to edit Master title style</a:t>
            </a:r>
          </a:p>
        </p:txBody>
      </p:sp>
      <p:sp>
        <p:nvSpPr>
          <p:cNvPr id="3" name="Text Placeholder 2"/>
          <p:cNvSpPr txBox="1">
            <a:spLocks noGrp="1"/>
          </p:cNvSpPr>
          <p:nvPr>
            <p:ph type="body" idx="1"/>
          </p:nvPr>
        </p:nvSpPr>
        <p:spPr>
          <a:xfrm>
            <a:off x="693719" y="1852560"/>
            <a:ext cx="4265640" cy="907919"/>
          </a:xfrm>
        </p:spPr>
        <p:txBody>
          <a:bodyPr anchor="b"/>
          <a:lstStyle>
            <a:lvl1pPr>
              <a:defRPr b="1"/>
            </a:lvl1pPr>
          </a:lstStyle>
          <a:p>
            <a:pPr lvl="0"/>
            <a:r>
              <a:rPr lang="en-US"/>
              <a:t>Click to edit Master text styles</a:t>
            </a:r>
          </a:p>
        </p:txBody>
      </p:sp>
      <p:sp>
        <p:nvSpPr>
          <p:cNvPr id="4" name="Content Placeholder 3"/>
          <p:cNvSpPr txBox="1">
            <a:spLocks noGrp="1"/>
          </p:cNvSpPr>
          <p:nvPr>
            <p:ph type="title" idx="4294967295"/>
          </p:nvPr>
        </p:nvSpPr>
        <p:spPr>
          <a:xfrm>
            <a:off x="693719" y="2760840"/>
            <a:ext cx="4265640" cy="4062239"/>
          </a:xfrm>
        </p:spPr>
        <p:txBody>
          <a:bodyPr anchor="t" anchorCtr="0"/>
          <a:lstStyle>
            <a:lvl1pPr marL="0" marR="0" indent="0" algn="l">
              <a:lnSpc>
                <a:spcPct val="100000"/>
              </a:lnSpc>
              <a:spcBef>
                <a:spcPts val="0"/>
              </a:spcBef>
              <a:spcAft>
                <a:spcPts val="0"/>
              </a:spcAft>
              <a:defRPr lang="en-US" sz="2400" kern="0" spc="0" baseline="0">
                <a:solidFill>
                  <a:srgbClr val="E6E6E6"/>
                </a:solidFill>
                <a:latin typeface="Thorndale" pitchFamily="18"/>
                <a:cs typeface="Arial Unicode MS" pitchFamily="2"/>
              </a:defRPr>
            </a:lvl1pPr>
          </a:lstStyle>
          <a:p>
            <a:pPr lvl="0"/>
            <a:r>
              <a:rPr lang="en-US"/>
              <a:t>Click to edit Master text styles</a:t>
            </a:r>
            <a:br>
              <a:rPr lang="en-US"/>
            </a:br>
            <a:r>
              <a:rPr lang="en-US"/>
              <a:t>Second level</a:t>
            </a:r>
            <a:br>
              <a:rPr lang="en-US"/>
            </a:br>
            <a:r>
              <a:rPr lang="en-US"/>
              <a:t>Third level</a:t>
            </a:r>
            <a:br>
              <a:rPr lang="en-US"/>
            </a:br>
            <a:r>
              <a:rPr lang="en-US"/>
              <a:t>Fourth level</a:t>
            </a:r>
            <a:br>
              <a:rPr lang="en-US"/>
            </a:br>
            <a:r>
              <a:rPr lang="en-US"/>
              <a:t>Fifth level</a:t>
            </a:r>
          </a:p>
        </p:txBody>
      </p:sp>
      <p:sp>
        <p:nvSpPr>
          <p:cNvPr id="5" name="Text Placeholder 4"/>
          <p:cNvSpPr txBox="1">
            <a:spLocks noGrp="1"/>
          </p:cNvSpPr>
          <p:nvPr>
            <p:ph type="body" idx="3"/>
          </p:nvPr>
        </p:nvSpPr>
        <p:spPr>
          <a:xfrm>
            <a:off x="5103720" y="1852560"/>
            <a:ext cx="4284720" cy="907919"/>
          </a:xfrm>
        </p:spPr>
        <p:txBody>
          <a:bodyPr anchor="b"/>
          <a:lstStyle>
            <a:lvl1pPr>
              <a:defRPr b="1"/>
            </a:lvl1pPr>
          </a:lstStyle>
          <a:p>
            <a:pPr lvl="0"/>
            <a:r>
              <a:rPr lang="en-US"/>
              <a:t>Click to edit Master text styles</a:t>
            </a:r>
          </a:p>
        </p:txBody>
      </p:sp>
      <p:sp>
        <p:nvSpPr>
          <p:cNvPr id="6" name="Content Placeholder 5"/>
          <p:cNvSpPr txBox="1">
            <a:spLocks noGrp="1"/>
          </p:cNvSpPr>
          <p:nvPr>
            <p:ph type="title" idx="4294967295"/>
          </p:nvPr>
        </p:nvSpPr>
        <p:spPr>
          <a:xfrm>
            <a:off x="5103720" y="2760840"/>
            <a:ext cx="4284720" cy="4062239"/>
          </a:xfrm>
        </p:spPr>
        <p:txBody>
          <a:bodyPr anchor="t" anchorCtr="0"/>
          <a:lstStyle>
            <a:lvl1pPr marL="0" marR="0" indent="0" algn="l">
              <a:lnSpc>
                <a:spcPct val="100000"/>
              </a:lnSpc>
              <a:spcBef>
                <a:spcPts val="0"/>
              </a:spcBef>
              <a:spcAft>
                <a:spcPts val="0"/>
              </a:spcAft>
              <a:defRPr lang="en-US" sz="2400" kern="0" spc="0" baseline="0">
                <a:solidFill>
                  <a:srgbClr val="E6E6E6"/>
                </a:solidFill>
                <a:latin typeface="Thorndale" pitchFamily="18"/>
                <a:cs typeface="Arial Unicode MS" pitchFamily="2"/>
              </a:defRPr>
            </a:lvl1pPr>
          </a:lstStyle>
          <a:p>
            <a:pPr lvl="0"/>
            <a:r>
              <a:rPr lang="en-US"/>
              <a:t>Click to edit Master text styles</a:t>
            </a:r>
            <a:br>
              <a:rPr lang="en-US"/>
            </a:br>
            <a:r>
              <a:rPr lang="en-US"/>
              <a:t>Second level</a:t>
            </a:r>
            <a:br>
              <a:rPr lang="en-US"/>
            </a:br>
            <a:r>
              <a:rPr lang="en-US"/>
              <a:t>Third level</a:t>
            </a:r>
            <a:br>
              <a:rPr lang="en-US"/>
            </a:br>
            <a:r>
              <a:rPr lang="en-US"/>
              <a:t>Fourth level</a:t>
            </a:r>
            <a:br>
              <a:rPr lang="en-US"/>
            </a:br>
            <a:r>
              <a:rPr lang="en-US"/>
              <a:t>Fifth level</a:t>
            </a:r>
          </a:p>
        </p:txBody>
      </p:sp>
    </p:spTree>
    <p:extLst>
      <p:ext uri="{BB962C8B-B14F-4D97-AF65-F5344CB8AC3E}">
        <p14:creationId xmlns:p14="http://schemas.microsoft.com/office/powerpoint/2010/main" val="29234901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nchorCtr="0"/>
          <a:lstStyle>
            <a:lvl1pPr marL="0" marR="0" indent="0" algn="l">
              <a:lnSpc>
                <a:spcPct val="100000"/>
              </a:lnSpc>
              <a:spcBef>
                <a:spcPts val="0"/>
              </a:spcBef>
              <a:spcAft>
                <a:spcPts val="0"/>
              </a:spcAft>
              <a:defRPr lang="en-US" sz="2400" b="1" i="1" kern="0" spc="0" baseline="0">
                <a:solidFill>
                  <a:srgbClr val="FF9966"/>
                </a:solidFill>
                <a:latin typeface="Albany" pitchFamily="34"/>
                <a:cs typeface="Arial Unicode MS" pitchFamily="2"/>
              </a:defRPr>
            </a:lvl1pPr>
          </a:lstStyle>
          <a:p>
            <a:pPr lvl="0"/>
            <a:r>
              <a:rPr lang="en-US"/>
              <a:t>Click to edit Master title style</a:t>
            </a:r>
          </a:p>
        </p:txBody>
      </p:sp>
    </p:spTree>
    <p:extLst>
      <p:ext uri="{BB962C8B-B14F-4D97-AF65-F5344CB8AC3E}">
        <p14:creationId xmlns:p14="http://schemas.microsoft.com/office/powerpoint/2010/main" val="217656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marL="0" marR="0" indent="0">
              <a:lnSpc>
                <a:spcPct val="100000"/>
              </a:lnSpc>
              <a:spcBef>
                <a:spcPts val="0"/>
              </a:spcBef>
              <a:spcAft>
                <a:spcPts val="0"/>
              </a:spcAft>
              <a:defRPr lang="en-US" sz="2400" b="1" i="1" kern="0" spc="0" baseline="0">
                <a:solidFill>
                  <a:srgbClr val="99284C"/>
                </a:solidFill>
                <a:latin typeface="Albany" pitchFamily="34"/>
                <a:cs typeface="Arial Unicode MS" pitchFamily="2"/>
              </a:defRPr>
            </a:lvl1pPr>
          </a:lstStyle>
          <a:p>
            <a:pPr lvl="0"/>
            <a:r>
              <a:rPr lang="en-US"/>
              <a:t>Click to edit Master title style</a:t>
            </a:r>
          </a:p>
        </p:txBody>
      </p:sp>
      <p:sp>
        <p:nvSpPr>
          <p:cNvPr id="3" name="Content Placeholder 2"/>
          <p:cNvSpPr txBox="1">
            <a:spLocks noGrp="1"/>
          </p:cNvSpPr>
          <p:nvPr>
            <p:ph type="title" idx="4294967295"/>
          </p:nvPr>
        </p:nvSpPr>
        <p:spPr>
          <a:xfrm>
            <a:off x="822240" y="2138400"/>
            <a:ext cx="4132440" cy="4762440"/>
          </a:xfrm>
        </p:spPr>
        <p:txBody>
          <a:bodyPr anchor="t" anchorCtr="0"/>
          <a:lstStyle>
            <a:lvl1pPr marL="0" marR="0" indent="0" algn="l">
              <a:lnSpc>
                <a:spcPct val="100000"/>
              </a:lnSpc>
              <a:spcBef>
                <a:spcPts val="0"/>
              </a:spcBef>
              <a:spcAft>
                <a:spcPts val="0"/>
              </a:spcAft>
              <a:defRPr lang="en-US" sz="2400" kern="0" spc="0" baseline="0">
                <a:solidFill>
                  <a:srgbClr val="333333"/>
                </a:solidFill>
                <a:latin typeface="Albany" pitchFamily="34"/>
                <a:cs typeface="Arial Unicode MS" pitchFamily="2"/>
              </a:defRPr>
            </a:lvl1pPr>
          </a:lstStyle>
          <a:p>
            <a:pPr lvl="0"/>
            <a:r>
              <a:rPr lang="en-US"/>
              <a:t>Click to edit Master text styles</a:t>
            </a:r>
            <a:br>
              <a:rPr lang="en-US"/>
            </a:br>
            <a:r>
              <a:rPr lang="en-US"/>
              <a:t>Second level</a:t>
            </a:r>
            <a:br>
              <a:rPr lang="en-US"/>
            </a:br>
            <a:r>
              <a:rPr lang="en-US"/>
              <a:t>Third level</a:t>
            </a:r>
            <a:br>
              <a:rPr lang="en-US"/>
            </a:br>
            <a:r>
              <a:rPr lang="en-US"/>
              <a:t>Fourth level</a:t>
            </a:r>
            <a:br>
              <a:rPr lang="en-US"/>
            </a:br>
            <a:r>
              <a:rPr lang="en-US"/>
              <a:t>Fifth level</a:t>
            </a:r>
          </a:p>
        </p:txBody>
      </p:sp>
      <p:sp>
        <p:nvSpPr>
          <p:cNvPr id="4" name="Content Placeholder 3"/>
          <p:cNvSpPr txBox="1">
            <a:spLocks noGrp="1"/>
          </p:cNvSpPr>
          <p:nvPr>
            <p:ph type="title" idx="4294967295"/>
          </p:nvPr>
        </p:nvSpPr>
        <p:spPr>
          <a:xfrm>
            <a:off x="5106960" y="2138400"/>
            <a:ext cx="4133880" cy="4762440"/>
          </a:xfrm>
        </p:spPr>
        <p:txBody>
          <a:bodyPr anchor="t" anchorCtr="0"/>
          <a:lstStyle>
            <a:lvl1pPr marL="0" marR="0" indent="0" algn="l">
              <a:lnSpc>
                <a:spcPct val="100000"/>
              </a:lnSpc>
              <a:spcBef>
                <a:spcPts val="0"/>
              </a:spcBef>
              <a:spcAft>
                <a:spcPts val="0"/>
              </a:spcAft>
              <a:defRPr lang="en-US" sz="2400" kern="0" spc="0" baseline="0">
                <a:solidFill>
                  <a:srgbClr val="333333"/>
                </a:solidFill>
                <a:latin typeface="Albany" pitchFamily="34"/>
                <a:cs typeface="Arial Unicode MS" pitchFamily="2"/>
              </a:defRPr>
            </a:lvl1pPr>
          </a:lstStyle>
          <a:p>
            <a:pPr lvl="0"/>
            <a:r>
              <a:rPr lang="en-US"/>
              <a:t>Click to edit Master text styles</a:t>
            </a:r>
            <a:br>
              <a:rPr lang="en-US"/>
            </a:br>
            <a:r>
              <a:rPr lang="en-US"/>
              <a:t>Second level</a:t>
            </a:r>
            <a:br>
              <a:rPr lang="en-US"/>
            </a:br>
            <a:r>
              <a:rPr lang="en-US"/>
              <a:t>Third level</a:t>
            </a:r>
            <a:br>
              <a:rPr lang="en-US"/>
            </a:br>
            <a:r>
              <a:rPr lang="en-US"/>
              <a:t>Fourth level</a:t>
            </a:r>
            <a:br>
              <a:rPr lang="en-US"/>
            </a:br>
            <a:r>
              <a:rPr lang="en-US"/>
              <a:t>Fifth level</a:t>
            </a:r>
          </a:p>
        </p:txBody>
      </p:sp>
    </p:spTree>
    <p:extLst>
      <p:ext uri="{BB962C8B-B14F-4D97-AF65-F5344CB8AC3E}">
        <p14:creationId xmlns:p14="http://schemas.microsoft.com/office/powerpoint/2010/main" val="38296330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503999" y="301320"/>
            <a:ext cx="9072000" cy="1261800"/>
          </a:xfrm>
        </p:spPr>
        <p:txBody>
          <a:bodyPr/>
          <a:lstStyle>
            <a:lvl1pPr>
              <a:defRPr/>
            </a:lvl1pPr>
          </a:lstStyle>
          <a:p>
            <a:pPr lvl="0"/>
            <a:endParaRPr lang="en-GB"/>
          </a:p>
        </p:txBody>
      </p:sp>
      <p:sp>
        <p:nvSpPr>
          <p:cNvPr id="3" name="Text Placeholder 2"/>
          <p:cNvSpPr txBox="1">
            <a:spLocks noGrp="1"/>
          </p:cNvSpPr>
          <p:nvPr>
            <p:ph type="body" idx="4294967295"/>
          </p:nvPr>
        </p:nvSpPr>
        <p:spPr>
          <a:xfrm>
            <a:off x="503999" y="1768680"/>
            <a:ext cx="9072000" cy="4988880"/>
          </a:xfrm>
        </p:spPr>
        <p:txBody>
          <a:bodyPr/>
          <a:lstStyle>
            <a:lvl1pPr>
              <a:spcAft>
                <a:spcPts val="1417"/>
              </a:spcAft>
              <a:defRPr lang="en-GB" sz="3200" kern="1200">
                <a:latin typeface="Arial" pitchFamily="18"/>
                <a:cs typeface="Lucida Sans" pitchFamily="2"/>
              </a:defRPr>
            </a:lvl1pPr>
          </a:lstStyle>
          <a:p>
            <a:pPr lvl="0"/>
            <a:endParaRPr lang="en-GB"/>
          </a:p>
        </p:txBody>
      </p:sp>
    </p:spTree>
    <p:extLst>
      <p:ext uri="{BB962C8B-B14F-4D97-AF65-F5344CB8AC3E}">
        <p14:creationId xmlns:p14="http://schemas.microsoft.com/office/powerpoint/2010/main" val="24390794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693719" y="503280"/>
            <a:ext cx="3251159" cy="1765440"/>
          </a:xfrm>
        </p:spPr>
        <p:txBody>
          <a:bodyPr anchor="b" anchorCtr="0"/>
          <a:lstStyle>
            <a:lvl1pPr marL="0" marR="0" indent="0" algn="l">
              <a:lnSpc>
                <a:spcPct val="100000"/>
              </a:lnSpc>
              <a:spcBef>
                <a:spcPts val="0"/>
              </a:spcBef>
              <a:spcAft>
                <a:spcPts val="0"/>
              </a:spcAft>
              <a:defRPr lang="en-US" sz="3200" b="1" i="1" kern="0" spc="0" baseline="0">
                <a:solidFill>
                  <a:srgbClr val="FF9966"/>
                </a:solidFill>
                <a:latin typeface="Albany" pitchFamily="34"/>
                <a:cs typeface="Arial Unicode MS" pitchFamily="2"/>
              </a:defRPr>
            </a:lvl1pPr>
          </a:lstStyle>
          <a:p>
            <a:pPr lvl="0"/>
            <a:r>
              <a:rPr lang="en-US"/>
              <a:t>Click to edit Master title style</a:t>
            </a:r>
          </a:p>
        </p:txBody>
      </p:sp>
      <p:sp>
        <p:nvSpPr>
          <p:cNvPr id="3" name="Content Placeholder 2"/>
          <p:cNvSpPr txBox="1">
            <a:spLocks noGrp="1"/>
          </p:cNvSpPr>
          <p:nvPr>
            <p:ph type="title" idx="4294967295"/>
          </p:nvPr>
        </p:nvSpPr>
        <p:spPr>
          <a:xfrm>
            <a:off x="4286160" y="1089000"/>
            <a:ext cx="5102280" cy="5372280"/>
          </a:xfrm>
        </p:spPr>
        <p:txBody>
          <a:bodyPr anchor="t" anchorCtr="0"/>
          <a:lstStyle>
            <a:lvl1pPr marL="0" marR="0" indent="0" algn="l">
              <a:lnSpc>
                <a:spcPct val="100000"/>
              </a:lnSpc>
              <a:spcBef>
                <a:spcPts val="0"/>
              </a:spcBef>
              <a:spcAft>
                <a:spcPts val="0"/>
              </a:spcAft>
              <a:defRPr lang="en-US" sz="3200" kern="0" spc="0" baseline="0">
                <a:solidFill>
                  <a:srgbClr val="E6E6E6"/>
                </a:solidFill>
                <a:latin typeface="Thorndale" pitchFamily="18"/>
                <a:cs typeface="Arial Unicode MS" pitchFamily="2"/>
              </a:defRPr>
            </a:lvl1pPr>
          </a:lstStyle>
          <a:p>
            <a:pPr lvl="0"/>
            <a:r>
              <a:rPr lang="en-US"/>
              <a:t>Click to edit Master text styles</a:t>
            </a:r>
            <a:br>
              <a:rPr lang="en-US"/>
            </a:br>
            <a:r>
              <a:rPr lang="en-US"/>
              <a:t>Second level</a:t>
            </a:r>
            <a:br>
              <a:rPr lang="en-US"/>
            </a:br>
            <a:r>
              <a:rPr lang="en-US"/>
              <a:t>Third level</a:t>
            </a:r>
            <a:br>
              <a:rPr lang="en-US"/>
            </a:br>
            <a:r>
              <a:rPr lang="en-US"/>
              <a:t>Fourth level</a:t>
            </a:r>
            <a:br>
              <a:rPr lang="en-US"/>
            </a:br>
            <a:r>
              <a:rPr lang="en-US"/>
              <a:t>Fifth level</a:t>
            </a:r>
          </a:p>
        </p:txBody>
      </p:sp>
      <p:sp>
        <p:nvSpPr>
          <p:cNvPr id="4" name="Text Placeholder 3"/>
          <p:cNvSpPr txBox="1">
            <a:spLocks noGrp="1"/>
          </p:cNvSpPr>
          <p:nvPr>
            <p:ph type="body" idx="2"/>
          </p:nvPr>
        </p:nvSpPr>
        <p:spPr>
          <a:xfrm>
            <a:off x="693719" y="2268360"/>
            <a:ext cx="3251159" cy="4200480"/>
          </a:xfrm>
        </p:spPr>
        <p:txBody>
          <a:bodyPr/>
          <a:lstStyle>
            <a:lvl1pPr>
              <a:defRPr sz="1600"/>
            </a:lvl1pPr>
          </a:lstStyle>
          <a:p>
            <a:pPr lvl="0"/>
            <a:r>
              <a:rPr lang="en-US"/>
              <a:t>Click to edit Master text styles</a:t>
            </a:r>
          </a:p>
        </p:txBody>
      </p:sp>
    </p:spTree>
    <p:extLst>
      <p:ext uri="{BB962C8B-B14F-4D97-AF65-F5344CB8AC3E}">
        <p14:creationId xmlns:p14="http://schemas.microsoft.com/office/powerpoint/2010/main" val="42915745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693719" y="503280"/>
            <a:ext cx="3251159" cy="1765440"/>
          </a:xfrm>
        </p:spPr>
        <p:txBody>
          <a:bodyPr anchor="b" anchorCtr="0"/>
          <a:lstStyle>
            <a:lvl1pPr marL="0" marR="0" indent="0" algn="l">
              <a:lnSpc>
                <a:spcPct val="100000"/>
              </a:lnSpc>
              <a:spcBef>
                <a:spcPts val="0"/>
              </a:spcBef>
              <a:spcAft>
                <a:spcPts val="0"/>
              </a:spcAft>
              <a:defRPr lang="en-US" sz="3200" b="1" i="1" kern="0" spc="0" baseline="0">
                <a:solidFill>
                  <a:srgbClr val="FF9966"/>
                </a:solidFill>
                <a:latin typeface="Albany" pitchFamily="34"/>
                <a:cs typeface="Arial Unicode MS" pitchFamily="2"/>
              </a:defRPr>
            </a:lvl1pPr>
          </a:lstStyle>
          <a:p>
            <a:pPr lvl="0"/>
            <a:r>
              <a:rPr lang="en-US"/>
              <a:t>Click to edit Master title style</a:t>
            </a:r>
          </a:p>
        </p:txBody>
      </p:sp>
      <p:sp>
        <p:nvSpPr>
          <p:cNvPr id="3" name="Picture Placeholder 2"/>
          <p:cNvSpPr txBox="1">
            <a:spLocks noGrp="1"/>
          </p:cNvSpPr>
          <p:nvPr>
            <p:ph type="title" idx="4294967295"/>
          </p:nvPr>
        </p:nvSpPr>
        <p:spPr>
          <a:xfrm>
            <a:off x="4286160" y="1089000"/>
            <a:ext cx="5102280" cy="5372280"/>
          </a:xfrm>
        </p:spPr>
        <p:txBody>
          <a:bodyPr anchor="t"/>
          <a:lstStyle>
            <a:lvl1pPr>
              <a:defRPr/>
            </a:lvl1pPr>
          </a:lstStyle>
          <a:p>
            <a:pPr lvl="0"/>
            <a:endParaRPr lang="en-GB"/>
          </a:p>
        </p:txBody>
      </p:sp>
      <p:sp>
        <p:nvSpPr>
          <p:cNvPr id="4" name="Text Placeholder 3"/>
          <p:cNvSpPr txBox="1">
            <a:spLocks noGrp="1"/>
          </p:cNvSpPr>
          <p:nvPr>
            <p:ph type="body" idx="2"/>
          </p:nvPr>
        </p:nvSpPr>
        <p:spPr>
          <a:xfrm>
            <a:off x="693719" y="2268360"/>
            <a:ext cx="3251159" cy="4200480"/>
          </a:xfrm>
        </p:spPr>
        <p:txBody>
          <a:bodyPr/>
          <a:lstStyle>
            <a:lvl1pPr>
              <a:defRPr sz="1600"/>
            </a:lvl1pPr>
          </a:lstStyle>
          <a:p>
            <a:pPr lvl="0"/>
            <a:r>
              <a:rPr lang="en-US"/>
              <a:t>Click to edit Master text styles</a:t>
            </a:r>
          </a:p>
        </p:txBody>
      </p:sp>
    </p:spTree>
    <p:extLst>
      <p:ext uri="{BB962C8B-B14F-4D97-AF65-F5344CB8AC3E}">
        <p14:creationId xmlns:p14="http://schemas.microsoft.com/office/powerpoint/2010/main" val="18120395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nchorCtr="0"/>
          <a:lstStyle>
            <a:lvl1pPr marL="0" marR="0" indent="0" algn="l">
              <a:lnSpc>
                <a:spcPct val="100000"/>
              </a:lnSpc>
              <a:spcBef>
                <a:spcPts val="0"/>
              </a:spcBef>
              <a:spcAft>
                <a:spcPts val="0"/>
              </a:spcAft>
              <a:defRPr lang="en-US" sz="2400" b="1" i="1" kern="0" spc="0" baseline="0">
                <a:solidFill>
                  <a:srgbClr val="FF9966"/>
                </a:solidFill>
                <a:latin typeface="Albany" pitchFamily="34"/>
                <a:cs typeface="Arial Unicode MS" pitchFamily="2"/>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841069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7321680" y="282600"/>
            <a:ext cx="2192400" cy="6618240"/>
          </a:xfrm>
        </p:spPr>
        <p:txBody>
          <a:bodyPr vert="eaVert" anchor="t"/>
          <a:lstStyle>
            <a:lvl1pPr marL="0" marR="0" indent="0" algn="l">
              <a:lnSpc>
                <a:spcPct val="100000"/>
              </a:lnSpc>
              <a:spcBef>
                <a:spcPts val="0"/>
              </a:spcBef>
              <a:spcAft>
                <a:spcPts val="0"/>
              </a:spcAft>
              <a:defRPr lang="en-US" sz="2400" b="1" i="1" kern="0" spc="0" baseline="0">
                <a:solidFill>
                  <a:srgbClr val="FF9966"/>
                </a:solidFill>
                <a:latin typeface="Albany" pitchFamily="34"/>
                <a:cs typeface="Arial Unicode MS" pitchFamily="2"/>
              </a:defRPr>
            </a:lvl1pPr>
          </a:lstStyle>
          <a:p>
            <a:pPr lvl="0"/>
            <a:r>
              <a:rPr lang="en-US"/>
              <a:t>Click to edit Master title style</a:t>
            </a:r>
          </a:p>
        </p:txBody>
      </p:sp>
      <p:sp>
        <p:nvSpPr>
          <p:cNvPr id="3" name="Vertical Text Placeholder 2"/>
          <p:cNvSpPr txBox="1">
            <a:spLocks noGrp="1"/>
          </p:cNvSpPr>
          <p:nvPr>
            <p:ph type="body" orient="vert" idx="1"/>
          </p:nvPr>
        </p:nvSpPr>
        <p:spPr>
          <a:xfrm>
            <a:off x="741239" y="282600"/>
            <a:ext cx="6427800" cy="661824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473964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1260360" y="1236599"/>
            <a:ext cx="7559640" cy="2631960"/>
          </a:xfrm>
        </p:spPr>
        <p:txBody>
          <a:bodyPr anchor="b"/>
          <a:lstStyle>
            <a:lvl1pPr marL="0" marR="0" indent="0">
              <a:lnSpc>
                <a:spcPct val="100000"/>
              </a:lnSpc>
              <a:spcBef>
                <a:spcPts val="0"/>
              </a:spcBef>
              <a:spcAft>
                <a:spcPts val="0"/>
              </a:spcAft>
              <a:defRPr lang="en-US" sz="6000" b="1" i="1" kern="0" spc="0" baseline="0">
                <a:solidFill>
                  <a:srgbClr val="FF9966"/>
                </a:solidFill>
                <a:latin typeface="Albany" pitchFamily="34"/>
                <a:cs typeface="Arial Unicode MS" pitchFamily="2"/>
              </a:defRPr>
            </a:lvl1pPr>
          </a:lstStyle>
          <a:p>
            <a:pPr lvl="0"/>
            <a:r>
              <a:rPr lang="en-US"/>
              <a:t>Click to edit Master title style</a:t>
            </a:r>
          </a:p>
        </p:txBody>
      </p:sp>
      <p:sp>
        <p:nvSpPr>
          <p:cNvPr id="3" name="Subtitle 2"/>
          <p:cNvSpPr txBox="1">
            <a:spLocks noGrp="1"/>
          </p:cNvSpPr>
          <p:nvPr>
            <p:ph type="subTitle" idx="1"/>
          </p:nvPr>
        </p:nvSpPr>
        <p:spPr>
          <a:xfrm>
            <a:off x="1260360" y="3970440"/>
            <a:ext cx="7559640" cy="1825560"/>
          </a:xfrm>
        </p:spPr>
        <p:txBody>
          <a:bodyPr anchorCtr="1"/>
          <a:lstStyle>
            <a:lvl1pPr algn="ctr">
              <a:defRPr/>
            </a:lvl1pPr>
          </a:lstStyle>
          <a:p>
            <a:pPr lvl="0"/>
            <a:r>
              <a:rPr lang="en-US"/>
              <a:t>Click to edit Master subtitle style</a:t>
            </a:r>
          </a:p>
        </p:txBody>
      </p:sp>
    </p:spTree>
    <p:extLst>
      <p:ext uri="{BB962C8B-B14F-4D97-AF65-F5344CB8AC3E}">
        <p14:creationId xmlns:p14="http://schemas.microsoft.com/office/powerpoint/2010/main" val="7762849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nchorCtr="0"/>
          <a:lstStyle>
            <a:lvl1pPr marL="0" marR="0" indent="0" algn="l">
              <a:lnSpc>
                <a:spcPct val="100000"/>
              </a:lnSpc>
              <a:spcBef>
                <a:spcPts val="0"/>
              </a:spcBef>
              <a:spcAft>
                <a:spcPts val="0"/>
              </a:spcAft>
              <a:defRPr lang="en-US" sz="2400" b="1" i="1" kern="0" spc="0" baseline="0">
                <a:solidFill>
                  <a:srgbClr val="FF9966"/>
                </a:solidFill>
                <a:latin typeface="Albany" pitchFamily="34"/>
                <a:cs typeface="Arial Unicode MS" pitchFamily="2"/>
              </a:defRPr>
            </a:lvl1pPr>
          </a:lstStyle>
          <a:p>
            <a:pPr lvl="0"/>
            <a:r>
              <a:rPr lang="en-US"/>
              <a:t>Click to edit Master title style</a:t>
            </a:r>
          </a:p>
        </p:txBody>
      </p:sp>
      <p:sp>
        <p:nvSpPr>
          <p:cNvPr id="3" name="Content Placeholder 2"/>
          <p:cNvSpPr txBox="1">
            <a:spLocks noGrp="1"/>
          </p:cNvSpPr>
          <p:nvPr>
            <p:ph type="title" idx="4294967295"/>
          </p:nvPr>
        </p:nvSpPr>
        <p:spPr>
          <a:xfrm>
            <a:off x="740879" y="1963080"/>
            <a:ext cx="8772840" cy="4937400"/>
          </a:xfrm>
        </p:spPr>
        <p:txBody>
          <a:bodyPr anchor="t" anchorCtr="0"/>
          <a:lstStyle>
            <a:lvl1pPr marL="0" marR="0" indent="0" algn="l">
              <a:lnSpc>
                <a:spcPct val="100000"/>
              </a:lnSpc>
              <a:spcBef>
                <a:spcPts val="0"/>
              </a:spcBef>
              <a:spcAft>
                <a:spcPts val="0"/>
              </a:spcAft>
              <a:defRPr lang="en-US" sz="2400" kern="0" spc="0" baseline="0">
                <a:solidFill>
                  <a:srgbClr val="E6E6E6"/>
                </a:solidFill>
                <a:latin typeface="Thorndale" pitchFamily="18"/>
                <a:cs typeface="Arial Unicode MS" pitchFamily="2"/>
              </a:defRPr>
            </a:lvl1pPr>
          </a:lstStyle>
          <a:p>
            <a:pPr lvl="0"/>
            <a:r>
              <a:rPr lang="en-US"/>
              <a:t>Click to edit Master text styles</a:t>
            </a:r>
            <a:br>
              <a:rPr lang="en-US"/>
            </a:br>
            <a:r>
              <a:rPr lang="en-US"/>
              <a:t>Second level</a:t>
            </a:r>
            <a:br>
              <a:rPr lang="en-US"/>
            </a:br>
            <a:r>
              <a:rPr lang="en-US"/>
              <a:t>Third level</a:t>
            </a:r>
            <a:br>
              <a:rPr lang="en-US"/>
            </a:br>
            <a:r>
              <a:rPr lang="en-US"/>
              <a:t>Fourth level</a:t>
            </a:r>
            <a:br>
              <a:rPr lang="en-US"/>
            </a:br>
            <a:r>
              <a:rPr lang="en-US"/>
              <a:t>Fifth level</a:t>
            </a:r>
          </a:p>
        </p:txBody>
      </p:sp>
    </p:spTree>
    <p:extLst>
      <p:ext uri="{BB962C8B-B14F-4D97-AF65-F5344CB8AC3E}">
        <p14:creationId xmlns:p14="http://schemas.microsoft.com/office/powerpoint/2010/main" val="36404403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687239" y="1884240"/>
            <a:ext cx="8694720" cy="3144959"/>
          </a:xfrm>
        </p:spPr>
        <p:txBody>
          <a:bodyPr anchor="b" anchorCtr="0"/>
          <a:lstStyle>
            <a:lvl1pPr marL="0" marR="0" indent="0" algn="l">
              <a:lnSpc>
                <a:spcPct val="100000"/>
              </a:lnSpc>
              <a:spcBef>
                <a:spcPts val="0"/>
              </a:spcBef>
              <a:spcAft>
                <a:spcPts val="0"/>
              </a:spcAft>
              <a:defRPr lang="en-US" sz="6000" b="1" i="1" kern="0" spc="0" baseline="0">
                <a:solidFill>
                  <a:srgbClr val="FF9966"/>
                </a:solidFill>
                <a:latin typeface="Albany" pitchFamily="34"/>
                <a:cs typeface="Arial Unicode MS" pitchFamily="2"/>
              </a:defRPr>
            </a:lvl1pPr>
          </a:lstStyle>
          <a:p>
            <a:pPr lvl="0"/>
            <a:r>
              <a:rPr lang="en-US"/>
              <a:t>Click to edit Master title style</a:t>
            </a:r>
          </a:p>
        </p:txBody>
      </p:sp>
      <p:sp>
        <p:nvSpPr>
          <p:cNvPr id="3" name="Text Placeholder 2"/>
          <p:cNvSpPr txBox="1">
            <a:spLocks noGrp="1"/>
          </p:cNvSpPr>
          <p:nvPr>
            <p:ph type="body" idx="1"/>
          </p:nvPr>
        </p:nvSpPr>
        <p:spPr>
          <a:xfrm>
            <a:off x="687239" y="5059440"/>
            <a:ext cx="8694720" cy="1652760"/>
          </a:xfrm>
        </p:spPr>
        <p:txBody>
          <a:bodyPr/>
          <a:lstStyle>
            <a:lvl1pPr>
              <a:defRPr>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23622278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nchorCtr="0"/>
          <a:lstStyle>
            <a:lvl1pPr marL="0" marR="0" indent="0" algn="l">
              <a:lnSpc>
                <a:spcPct val="100000"/>
              </a:lnSpc>
              <a:spcBef>
                <a:spcPts val="0"/>
              </a:spcBef>
              <a:spcAft>
                <a:spcPts val="0"/>
              </a:spcAft>
              <a:defRPr lang="en-US" sz="2400" b="1" i="1" kern="0" spc="0" baseline="0">
                <a:solidFill>
                  <a:srgbClr val="FF9966"/>
                </a:solidFill>
                <a:latin typeface="Albany" pitchFamily="34"/>
                <a:cs typeface="Arial Unicode MS" pitchFamily="2"/>
              </a:defRPr>
            </a:lvl1pPr>
          </a:lstStyle>
          <a:p>
            <a:pPr lvl="0"/>
            <a:r>
              <a:rPr lang="en-US"/>
              <a:t>Click to edit Master title style</a:t>
            </a:r>
          </a:p>
        </p:txBody>
      </p:sp>
      <p:sp>
        <p:nvSpPr>
          <p:cNvPr id="3" name="Content Placeholder 2"/>
          <p:cNvSpPr txBox="1">
            <a:spLocks noGrp="1"/>
          </p:cNvSpPr>
          <p:nvPr>
            <p:ph type="title" idx="4294967295"/>
          </p:nvPr>
        </p:nvSpPr>
        <p:spPr>
          <a:xfrm>
            <a:off x="741239" y="1963800"/>
            <a:ext cx="4309920" cy="4937039"/>
          </a:xfrm>
        </p:spPr>
        <p:txBody>
          <a:bodyPr anchor="t" anchorCtr="0"/>
          <a:lstStyle>
            <a:lvl1pPr marL="0" marR="0" indent="0" algn="l">
              <a:lnSpc>
                <a:spcPct val="100000"/>
              </a:lnSpc>
              <a:spcBef>
                <a:spcPts val="0"/>
              </a:spcBef>
              <a:spcAft>
                <a:spcPts val="0"/>
              </a:spcAft>
              <a:defRPr lang="en-US" sz="2400" kern="0" spc="0" baseline="0">
                <a:solidFill>
                  <a:srgbClr val="E6E6E6"/>
                </a:solidFill>
                <a:latin typeface="Thorndale" pitchFamily="18"/>
                <a:cs typeface="Arial Unicode MS" pitchFamily="2"/>
              </a:defRPr>
            </a:lvl1pPr>
          </a:lstStyle>
          <a:p>
            <a:pPr lvl="0"/>
            <a:r>
              <a:rPr lang="en-US"/>
              <a:t>Click to edit Master text styles</a:t>
            </a:r>
            <a:br>
              <a:rPr lang="en-US"/>
            </a:br>
            <a:r>
              <a:rPr lang="en-US"/>
              <a:t>Second level</a:t>
            </a:r>
            <a:br>
              <a:rPr lang="en-US"/>
            </a:br>
            <a:r>
              <a:rPr lang="en-US"/>
              <a:t>Third level</a:t>
            </a:r>
            <a:br>
              <a:rPr lang="en-US"/>
            </a:br>
            <a:r>
              <a:rPr lang="en-US"/>
              <a:t>Fourth level</a:t>
            </a:r>
            <a:br>
              <a:rPr lang="en-US"/>
            </a:br>
            <a:r>
              <a:rPr lang="en-US"/>
              <a:t>Fifth level</a:t>
            </a:r>
          </a:p>
        </p:txBody>
      </p:sp>
      <p:sp>
        <p:nvSpPr>
          <p:cNvPr id="4" name="Content Placeholder 3"/>
          <p:cNvSpPr txBox="1">
            <a:spLocks noGrp="1"/>
          </p:cNvSpPr>
          <p:nvPr>
            <p:ph type="title" idx="4294967295"/>
          </p:nvPr>
        </p:nvSpPr>
        <p:spPr>
          <a:xfrm>
            <a:off x="5203800" y="1963800"/>
            <a:ext cx="4309920" cy="4937039"/>
          </a:xfrm>
        </p:spPr>
        <p:txBody>
          <a:bodyPr anchor="t" anchorCtr="0"/>
          <a:lstStyle>
            <a:lvl1pPr marL="0" marR="0" indent="0" algn="l">
              <a:lnSpc>
                <a:spcPct val="100000"/>
              </a:lnSpc>
              <a:spcBef>
                <a:spcPts val="0"/>
              </a:spcBef>
              <a:spcAft>
                <a:spcPts val="0"/>
              </a:spcAft>
              <a:defRPr lang="en-US" sz="2400" kern="0" spc="0" baseline="0">
                <a:solidFill>
                  <a:srgbClr val="E6E6E6"/>
                </a:solidFill>
                <a:latin typeface="Thorndale" pitchFamily="18"/>
                <a:cs typeface="Arial Unicode MS" pitchFamily="2"/>
              </a:defRPr>
            </a:lvl1pPr>
          </a:lstStyle>
          <a:p>
            <a:pPr lvl="0"/>
            <a:r>
              <a:rPr lang="en-US"/>
              <a:t>Click to edit Master text styles</a:t>
            </a:r>
            <a:br>
              <a:rPr lang="en-US"/>
            </a:br>
            <a:r>
              <a:rPr lang="en-US"/>
              <a:t>Second level</a:t>
            </a:r>
            <a:br>
              <a:rPr lang="en-US"/>
            </a:br>
            <a:r>
              <a:rPr lang="en-US"/>
              <a:t>Third level</a:t>
            </a:r>
            <a:br>
              <a:rPr lang="en-US"/>
            </a:br>
            <a:r>
              <a:rPr lang="en-US"/>
              <a:t>Fourth level</a:t>
            </a:r>
            <a:br>
              <a:rPr lang="en-US"/>
            </a:br>
            <a:r>
              <a:rPr lang="en-US"/>
              <a:t>Fifth level</a:t>
            </a:r>
          </a:p>
        </p:txBody>
      </p:sp>
    </p:spTree>
    <p:extLst>
      <p:ext uri="{BB962C8B-B14F-4D97-AF65-F5344CB8AC3E}">
        <p14:creationId xmlns:p14="http://schemas.microsoft.com/office/powerpoint/2010/main" val="17080075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693719" y="403200"/>
            <a:ext cx="8694720" cy="1460519"/>
          </a:xfrm>
        </p:spPr>
        <p:txBody>
          <a:bodyPr anchorCtr="0"/>
          <a:lstStyle>
            <a:lvl1pPr marL="0" marR="0" indent="0" algn="l">
              <a:lnSpc>
                <a:spcPct val="100000"/>
              </a:lnSpc>
              <a:spcBef>
                <a:spcPts val="0"/>
              </a:spcBef>
              <a:spcAft>
                <a:spcPts val="0"/>
              </a:spcAft>
              <a:defRPr lang="en-US" sz="2400" b="1" i="1" kern="0" spc="0" baseline="0">
                <a:solidFill>
                  <a:srgbClr val="FF9966"/>
                </a:solidFill>
                <a:latin typeface="Albany" pitchFamily="34"/>
                <a:cs typeface="Arial Unicode MS" pitchFamily="2"/>
              </a:defRPr>
            </a:lvl1pPr>
          </a:lstStyle>
          <a:p>
            <a:pPr lvl="0"/>
            <a:r>
              <a:rPr lang="en-US"/>
              <a:t>Click to edit Master title style</a:t>
            </a:r>
          </a:p>
        </p:txBody>
      </p:sp>
      <p:sp>
        <p:nvSpPr>
          <p:cNvPr id="3" name="Text Placeholder 2"/>
          <p:cNvSpPr txBox="1">
            <a:spLocks noGrp="1"/>
          </p:cNvSpPr>
          <p:nvPr>
            <p:ph type="body" idx="1"/>
          </p:nvPr>
        </p:nvSpPr>
        <p:spPr>
          <a:xfrm>
            <a:off x="693719" y="1852560"/>
            <a:ext cx="4265640" cy="907919"/>
          </a:xfrm>
        </p:spPr>
        <p:txBody>
          <a:bodyPr anchor="b"/>
          <a:lstStyle>
            <a:lvl1pPr>
              <a:defRPr b="1"/>
            </a:lvl1pPr>
          </a:lstStyle>
          <a:p>
            <a:pPr lvl="0"/>
            <a:r>
              <a:rPr lang="en-US"/>
              <a:t>Click to edit Master text styles</a:t>
            </a:r>
          </a:p>
        </p:txBody>
      </p:sp>
      <p:sp>
        <p:nvSpPr>
          <p:cNvPr id="4" name="Content Placeholder 3"/>
          <p:cNvSpPr txBox="1">
            <a:spLocks noGrp="1"/>
          </p:cNvSpPr>
          <p:nvPr>
            <p:ph type="title" idx="4294967295"/>
          </p:nvPr>
        </p:nvSpPr>
        <p:spPr>
          <a:xfrm>
            <a:off x="693719" y="2760840"/>
            <a:ext cx="4265640" cy="4062239"/>
          </a:xfrm>
        </p:spPr>
        <p:txBody>
          <a:bodyPr anchor="t" anchorCtr="0"/>
          <a:lstStyle>
            <a:lvl1pPr marL="0" marR="0" indent="0" algn="l">
              <a:lnSpc>
                <a:spcPct val="100000"/>
              </a:lnSpc>
              <a:spcBef>
                <a:spcPts val="0"/>
              </a:spcBef>
              <a:spcAft>
                <a:spcPts val="0"/>
              </a:spcAft>
              <a:defRPr lang="en-US" sz="2400" kern="0" spc="0" baseline="0">
                <a:solidFill>
                  <a:srgbClr val="E6E6E6"/>
                </a:solidFill>
                <a:latin typeface="Thorndale" pitchFamily="18"/>
                <a:cs typeface="Arial Unicode MS" pitchFamily="2"/>
              </a:defRPr>
            </a:lvl1pPr>
          </a:lstStyle>
          <a:p>
            <a:pPr lvl="0"/>
            <a:r>
              <a:rPr lang="en-US"/>
              <a:t>Click to edit Master text styles</a:t>
            </a:r>
            <a:br>
              <a:rPr lang="en-US"/>
            </a:br>
            <a:r>
              <a:rPr lang="en-US"/>
              <a:t>Second level</a:t>
            </a:r>
            <a:br>
              <a:rPr lang="en-US"/>
            </a:br>
            <a:r>
              <a:rPr lang="en-US"/>
              <a:t>Third level</a:t>
            </a:r>
            <a:br>
              <a:rPr lang="en-US"/>
            </a:br>
            <a:r>
              <a:rPr lang="en-US"/>
              <a:t>Fourth level</a:t>
            </a:r>
            <a:br>
              <a:rPr lang="en-US"/>
            </a:br>
            <a:r>
              <a:rPr lang="en-US"/>
              <a:t>Fifth level</a:t>
            </a:r>
          </a:p>
        </p:txBody>
      </p:sp>
      <p:sp>
        <p:nvSpPr>
          <p:cNvPr id="5" name="Text Placeholder 4"/>
          <p:cNvSpPr txBox="1">
            <a:spLocks noGrp="1"/>
          </p:cNvSpPr>
          <p:nvPr>
            <p:ph type="body" idx="3"/>
          </p:nvPr>
        </p:nvSpPr>
        <p:spPr>
          <a:xfrm>
            <a:off x="5103720" y="1852560"/>
            <a:ext cx="4284720" cy="907919"/>
          </a:xfrm>
        </p:spPr>
        <p:txBody>
          <a:bodyPr anchor="b"/>
          <a:lstStyle>
            <a:lvl1pPr>
              <a:defRPr b="1"/>
            </a:lvl1pPr>
          </a:lstStyle>
          <a:p>
            <a:pPr lvl="0"/>
            <a:r>
              <a:rPr lang="en-US"/>
              <a:t>Click to edit Master text styles</a:t>
            </a:r>
          </a:p>
        </p:txBody>
      </p:sp>
      <p:sp>
        <p:nvSpPr>
          <p:cNvPr id="6" name="Content Placeholder 5"/>
          <p:cNvSpPr txBox="1">
            <a:spLocks noGrp="1"/>
          </p:cNvSpPr>
          <p:nvPr>
            <p:ph type="title" idx="4294967295"/>
          </p:nvPr>
        </p:nvSpPr>
        <p:spPr>
          <a:xfrm>
            <a:off x="5103720" y="2760840"/>
            <a:ext cx="4284720" cy="4062239"/>
          </a:xfrm>
        </p:spPr>
        <p:txBody>
          <a:bodyPr anchor="t" anchorCtr="0"/>
          <a:lstStyle>
            <a:lvl1pPr marL="0" marR="0" indent="0" algn="l">
              <a:lnSpc>
                <a:spcPct val="100000"/>
              </a:lnSpc>
              <a:spcBef>
                <a:spcPts val="0"/>
              </a:spcBef>
              <a:spcAft>
                <a:spcPts val="0"/>
              </a:spcAft>
              <a:defRPr lang="en-US" sz="2400" kern="0" spc="0" baseline="0">
                <a:solidFill>
                  <a:srgbClr val="E6E6E6"/>
                </a:solidFill>
                <a:latin typeface="Thorndale" pitchFamily="18"/>
                <a:cs typeface="Arial Unicode MS" pitchFamily="2"/>
              </a:defRPr>
            </a:lvl1pPr>
          </a:lstStyle>
          <a:p>
            <a:pPr lvl="0"/>
            <a:r>
              <a:rPr lang="en-US"/>
              <a:t>Click to edit Master text styles</a:t>
            </a:r>
            <a:br>
              <a:rPr lang="en-US"/>
            </a:br>
            <a:r>
              <a:rPr lang="en-US"/>
              <a:t>Second level</a:t>
            </a:r>
            <a:br>
              <a:rPr lang="en-US"/>
            </a:br>
            <a:r>
              <a:rPr lang="en-US"/>
              <a:t>Third level</a:t>
            </a:r>
            <a:br>
              <a:rPr lang="en-US"/>
            </a:br>
            <a:r>
              <a:rPr lang="en-US"/>
              <a:t>Fourth level</a:t>
            </a:r>
            <a:br>
              <a:rPr lang="en-US"/>
            </a:br>
            <a:r>
              <a:rPr lang="en-US"/>
              <a:t>Fifth level</a:t>
            </a:r>
          </a:p>
        </p:txBody>
      </p:sp>
    </p:spTree>
    <p:extLst>
      <p:ext uri="{BB962C8B-B14F-4D97-AF65-F5344CB8AC3E}">
        <p14:creationId xmlns:p14="http://schemas.microsoft.com/office/powerpoint/2010/main" val="39929062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693719" y="403200"/>
            <a:ext cx="8694720" cy="1460519"/>
          </a:xfrm>
        </p:spPr>
        <p:txBody>
          <a:bodyPr/>
          <a:lstStyle>
            <a:lvl1pPr marL="0" marR="0" indent="0">
              <a:lnSpc>
                <a:spcPct val="100000"/>
              </a:lnSpc>
              <a:spcBef>
                <a:spcPts val="0"/>
              </a:spcBef>
              <a:spcAft>
                <a:spcPts val="0"/>
              </a:spcAft>
              <a:defRPr lang="en-US" sz="2400" b="1" i="1" kern="0" spc="0" baseline="0">
                <a:solidFill>
                  <a:srgbClr val="99284C"/>
                </a:solidFill>
                <a:latin typeface="Albany" pitchFamily="34"/>
                <a:cs typeface="Arial Unicode MS" pitchFamily="2"/>
              </a:defRPr>
            </a:lvl1pPr>
          </a:lstStyle>
          <a:p>
            <a:pPr lvl="0"/>
            <a:r>
              <a:rPr lang="en-US"/>
              <a:t>Click to edit Master title style</a:t>
            </a:r>
          </a:p>
        </p:txBody>
      </p:sp>
      <p:sp>
        <p:nvSpPr>
          <p:cNvPr id="3" name="Text Placeholder 2"/>
          <p:cNvSpPr txBox="1">
            <a:spLocks noGrp="1"/>
          </p:cNvSpPr>
          <p:nvPr>
            <p:ph type="body" idx="1"/>
          </p:nvPr>
        </p:nvSpPr>
        <p:spPr>
          <a:xfrm>
            <a:off x="693719" y="1852560"/>
            <a:ext cx="4265640" cy="907919"/>
          </a:xfrm>
        </p:spPr>
        <p:txBody>
          <a:bodyPr anchor="b"/>
          <a:lstStyle>
            <a:lvl1pPr>
              <a:defRPr b="1"/>
            </a:lvl1pPr>
          </a:lstStyle>
          <a:p>
            <a:pPr lvl="0"/>
            <a:r>
              <a:rPr lang="en-US"/>
              <a:t>Click to edit Master text styles</a:t>
            </a:r>
          </a:p>
        </p:txBody>
      </p:sp>
      <p:sp>
        <p:nvSpPr>
          <p:cNvPr id="4" name="Content Placeholder 3"/>
          <p:cNvSpPr txBox="1">
            <a:spLocks noGrp="1"/>
          </p:cNvSpPr>
          <p:nvPr>
            <p:ph type="title" idx="4294967295"/>
          </p:nvPr>
        </p:nvSpPr>
        <p:spPr>
          <a:xfrm>
            <a:off x="693719" y="2760840"/>
            <a:ext cx="4265640" cy="4062239"/>
          </a:xfrm>
        </p:spPr>
        <p:txBody>
          <a:bodyPr anchor="t" anchorCtr="0"/>
          <a:lstStyle>
            <a:lvl1pPr marL="0" marR="0" indent="0" algn="l">
              <a:lnSpc>
                <a:spcPct val="100000"/>
              </a:lnSpc>
              <a:spcBef>
                <a:spcPts val="0"/>
              </a:spcBef>
              <a:spcAft>
                <a:spcPts val="0"/>
              </a:spcAft>
              <a:defRPr lang="en-US" sz="2400" kern="0" spc="0" baseline="0">
                <a:solidFill>
                  <a:srgbClr val="333333"/>
                </a:solidFill>
                <a:latin typeface="Albany" pitchFamily="34"/>
                <a:cs typeface="Arial Unicode MS" pitchFamily="2"/>
              </a:defRPr>
            </a:lvl1pPr>
          </a:lstStyle>
          <a:p>
            <a:pPr lvl="0"/>
            <a:r>
              <a:rPr lang="en-US"/>
              <a:t>Click to edit Master text styles</a:t>
            </a:r>
            <a:br>
              <a:rPr lang="en-US"/>
            </a:br>
            <a:r>
              <a:rPr lang="en-US"/>
              <a:t>Second level</a:t>
            </a:r>
            <a:br>
              <a:rPr lang="en-US"/>
            </a:br>
            <a:r>
              <a:rPr lang="en-US"/>
              <a:t>Third level</a:t>
            </a:r>
            <a:br>
              <a:rPr lang="en-US"/>
            </a:br>
            <a:r>
              <a:rPr lang="en-US"/>
              <a:t>Fourth level</a:t>
            </a:r>
            <a:br>
              <a:rPr lang="en-US"/>
            </a:br>
            <a:r>
              <a:rPr lang="en-US"/>
              <a:t>Fifth level</a:t>
            </a:r>
          </a:p>
        </p:txBody>
      </p:sp>
      <p:sp>
        <p:nvSpPr>
          <p:cNvPr id="5" name="Text Placeholder 4"/>
          <p:cNvSpPr txBox="1">
            <a:spLocks noGrp="1"/>
          </p:cNvSpPr>
          <p:nvPr>
            <p:ph type="body" idx="3"/>
          </p:nvPr>
        </p:nvSpPr>
        <p:spPr>
          <a:xfrm>
            <a:off x="5103720" y="1852560"/>
            <a:ext cx="4284720" cy="907919"/>
          </a:xfrm>
        </p:spPr>
        <p:txBody>
          <a:bodyPr anchor="b"/>
          <a:lstStyle>
            <a:lvl1pPr>
              <a:defRPr b="1"/>
            </a:lvl1pPr>
          </a:lstStyle>
          <a:p>
            <a:pPr lvl="0"/>
            <a:r>
              <a:rPr lang="en-US"/>
              <a:t>Click to edit Master text styles</a:t>
            </a:r>
          </a:p>
        </p:txBody>
      </p:sp>
      <p:sp>
        <p:nvSpPr>
          <p:cNvPr id="6" name="Content Placeholder 5"/>
          <p:cNvSpPr txBox="1">
            <a:spLocks noGrp="1"/>
          </p:cNvSpPr>
          <p:nvPr>
            <p:ph type="title" idx="4294967295"/>
          </p:nvPr>
        </p:nvSpPr>
        <p:spPr>
          <a:xfrm>
            <a:off x="5103720" y="2760840"/>
            <a:ext cx="4284720" cy="4062239"/>
          </a:xfrm>
        </p:spPr>
        <p:txBody>
          <a:bodyPr anchor="t" anchorCtr="0"/>
          <a:lstStyle>
            <a:lvl1pPr marL="0" marR="0" indent="0" algn="l">
              <a:lnSpc>
                <a:spcPct val="100000"/>
              </a:lnSpc>
              <a:spcBef>
                <a:spcPts val="0"/>
              </a:spcBef>
              <a:spcAft>
                <a:spcPts val="0"/>
              </a:spcAft>
              <a:defRPr lang="en-US" sz="2400" kern="0" spc="0" baseline="0">
                <a:solidFill>
                  <a:srgbClr val="333333"/>
                </a:solidFill>
                <a:latin typeface="Albany" pitchFamily="34"/>
                <a:cs typeface="Arial Unicode MS" pitchFamily="2"/>
              </a:defRPr>
            </a:lvl1pPr>
          </a:lstStyle>
          <a:p>
            <a:pPr lvl="0"/>
            <a:r>
              <a:rPr lang="en-US"/>
              <a:t>Click to edit Master text styles</a:t>
            </a:r>
            <a:br>
              <a:rPr lang="en-US"/>
            </a:br>
            <a:r>
              <a:rPr lang="en-US"/>
              <a:t>Second level</a:t>
            </a:r>
            <a:br>
              <a:rPr lang="en-US"/>
            </a:br>
            <a:r>
              <a:rPr lang="en-US"/>
              <a:t>Third level</a:t>
            </a:r>
            <a:br>
              <a:rPr lang="en-US"/>
            </a:br>
            <a:r>
              <a:rPr lang="en-US"/>
              <a:t>Fourth level</a:t>
            </a:r>
            <a:br>
              <a:rPr lang="en-US"/>
            </a:br>
            <a:r>
              <a:rPr lang="en-US"/>
              <a:t>Fifth level</a:t>
            </a:r>
          </a:p>
        </p:txBody>
      </p:sp>
    </p:spTree>
    <p:extLst>
      <p:ext uri="{BB962C8B-B14F-4D97-AF65-F5344CB8AC3E}">
        <p14:creationId xmlns:p14="http://schemas.microsoft.com/office/powerpoint/2010/main" val="42933121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nchorCtr="0"/>
          <a:lstStyle>
            <a:lvl1pPr marL="0" marR="0" indent="0" algn="l">
              <a:lnSpc>
                <a:spcPct val="100000"/>
              </a:lnSpc>
              <a:spcBef>
                <a:spcPts val="0"/>
              </a:spcBef>
              <a:spcAft>
                <a:spcPts val="0"/>
              </a:spcAft>
              <a:defRPr lang="en-US" sz="2400" b="1" i="1" kern="0" spc="0" baseline="0">
                <a:solidFill>
                  <a:srgbClr val="FF9966"/>
                </a:solidFill>
                <a:latin typeface="Albany" pitchFamily="34"/>
                <a:cs typeface="Arial Unicode MS" pitchFamily="2"/>
              </a:defRPr>
            </a:lvl1pPr>
          </a:lstStyle>
          <a:p>
            <a:pPr lvl="0"/>
            <a:r>
              <a:rPr lang="en-US"/>
              <a:t>Click to edit Master title style</a:t>
            </a:r>
          </a:p>
        </p:txBody>
      </p:sp>
    </p:spTree>
    <p:extLst>
      <p:ext uri="{BB962C8B-B14F-4D97-AF65-F5344CB8AC3E}">
        <p14:creationId xmlns:p14="http://schemas.microsoft.com/office/powerpoint/2010/main" val="13326242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503999" y="301320"/>
            <a:ext cx="9072000" cy="1261800"/>
          </a:xfrm>
        </p:spPr>
        <p:txBody>
          <a:bodyPr/>
          <a:lstStyle>
            <a:lvl1pPr>
              <a:defRPr/>
            </a:lvl1pPr>
          </a:lstStyle>
          <a:p>
            <a:pPr lvl="0"/>
            <a:endParaRPr lang="en-GB"/>
          </a:p>
        </p:txBody>
      </p:sp>
      <p:sp>
        <p:nvSpPr>
          <p:cNvPr id="3" name="Text Placeholder 2"/>
          <p:cNvSpPr txBox="1">
            <a:spLocks noGrp="1"/>
          </p:cNvSpPr>
          <p:nvPr>
            <p:ph type="body" idx="4294967295"/>
          </p:nvPr>
        </p:nvSpPr>
        <p:spPr>
          <a:xfrm>
            <a:off x="503999" y="1768680"/>
            <a:ext cx="9072000" cy="4988880"/>
          </a:xfrm>
        </p:spPr>
        <p:txBody>
          <a:bodyPr/>
          <a:lstStyle>
            <a:lvl1pPr>
              <a:spcAft>
                <a:spcPts val="1417"/>
              </a:spcAft>
              <a:defRPr lang="en-GB" sz="3200" kern="1200">
                <a:latin typeface="Arial" pitchFamily="18"/>
                <a:cs typeface="Lucida Sans" pitchFamily="2"/>
              </a:defRPr>
            </a:lvl1pPr>
          </a:lstStyle>
          <a:p>
            <a:pPr lvl="0"/>
            <a:endParaRPr lang="en-GB"/>
          </a:p>
        </p:txBody>
      </p:sp>
    </p:spTree>
    <p:extLst>
      <p:ext uri="{BB962C8B-B14F-4D97-AF65-F5344CB8AC3E}">
        <p14:creationId xmlns:p14="http://schemas.microsoft.com/office/powerpoint/2010/main" val="32874678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693719" y="503280"/>
            <a:ext cx="3251159" cy="1765440"/>
          </a:xfrm>
        </p:spPr>
        <p:txBody>
          <a:bodyPr anchor="b" anchorCtr="0"/>
          <a:lstStyle>
            <a:lvl1pPr marL="0" marR="0" indent="0" algn="l">
              <a:lnSpc>
                <a:spcPct val="100000"/>
              </a:lnSpc>
              <a:spcBef>
                <a:spcPts val="0"/>
              </a:spcBef>
              <a:spcAft>
                <a:spcPts val="0"/>
              </a:spcAft>
              <a:defRPr lang="en-US" sz="3200" b="1" i="1" kern="0" spc="0" baseline="0">
                <a:solidFill>
                  <a:srgbClr val="FF9966"/>
                </a:solidFill>
                <a:latin typeface="Albany" pitchFamily="34"/>
                <a:cs typeface="Arial Unicode MS" pitchFamily="2"/>
              </a:defRPr>
            </a:lvl1pPr>
          </a:lstStyle>
          <a:p>
            <a:pPr lvl="0"/>
            <a:r>
              <a:rPr lang="en-US"/>
              <a:t>Click to edit Master title style</a:t>
            </a:r>
          </a:p>
        </p:txBody>
      </p:sp>
      <p:sp>
        <p:nvSpPr>
          <p:cNvPr id="3" name="Content Placeholder 2"/>
          <p:cNvSpPr txBox="1">
            <a:spLocks noGrp="1"/>
          </p:cNvSpPr>
          <p:nvPr>
            <p:ph type="title" idx="4294967295"/>
          </p:nvPr>
        </p:nvSpPr>
        <p:spPr>
          <a:xfrm>
            <a:off x="4286160" y="1089000"/>
            <a:ext cx="5102280" cy="5372280"/>
          </a:xfrm>
        </p:spPr>
        <p:txBody>
          <a:bodyPr anchor="t" anchorCtr="0"/>
          <a:lstStyle>
            <a:lvl1pPr marL="0" marR="0" indent="0" algn="l">
              <a:lnSpc>
                <a:spcPct val="100000"/>
              </a:lnSpc>
              <a:spcBef>
                <a:spcPts val="0"/>
              </a:spcBef>
              <a:spcAft>
                <a:spcPts val="0"/>
              </a:spcAft>
              <a:defRPr lang="en-US" sz="3200" kern="0" spc="0" baseline="0">
                <a:solidFill>
                  <a:srgbClr val="E6E6E6"/>
                </a:solidFill>
                <a:latin typeface="Thorndale" pitchFamily="18"/>
                <a:cs typeface="Arial Unicode MS" pitchFamily="2"/>
              </a:defRPr>
            </a:lvl1pPr>
          </a:lstStyle>
          <a:p>
            <a:pPr lvl="0"/>
            <a:r>
              <a:rPr lang="en-US"/>
              <a:t>Click to edit Master text styles</a:t>
            </a:r>
            <a:br>
              <a:rPr lang="en-US"/>
            </a:br>
            <a:r>
              <a:rPr lang="en-US"/>
              <a:t>Second level</a:t>
            </a:r>
            <a:br>
              <a:rPr lang="en-US"/>
            </a:br>
            <a:r>
              <a:rPr lang="en-US"/>
              <a:t>Third level</a:t>
            </a:r>
            <a:br>
              <a:rPr lang="en-US"/>
            </a:br>
            <a:r>
              <a:rPr lang="en-US"/>
              <a:t>Fourth level</a:t>
            </a:r>
            <a:br>
              <a:rPr lang="en-US"/>
            </a:br>
            <a:r>
              <a:rPr lang="en-US"/>
              <a:t>Fifth level</a:t>
            </a:r>
          </a:p>
        </p:txBody>
      </p:sp>
      <p:sp>
        <p:nvSpPr>
          <p:cNvPr id="4" name="Text Placeholder 3"/>
          <p:cNvSpPr txBox="1">
            <a:spLocks noGrp="1"/>
          </p:cNvSpPr>
          <p:nvPr>
            <p:ph type="body" idx="2"/>
          </p:nvPr>
        </p:nvSpPr>
        <p:spPr>
          <a:xfrm>
            <a:off x="693719" y="2268360"/>
            <a:ext cx="3251159" cy="4200480"/>
          </a:xfrm>
        </p:spPr>
        <p:txBody>
          <a:bodyPr/>
          <a:lstStyle>
            <a:lvl1pPr>
              <a:defRPr sz="1600"/>
            </a:lvl1pPr>
          </a:lstStyle>
          <a:p>
            <a:pPr lvl="0"/>
            <a:r>
              <a:rPr lang="en-US"/>
              <a:t>Click to edit Master text styles</a:t>
            </a:r>
          </a:p>
        </p:txBody>
      </p:sp>
    </p:spTree>
    <p:extLst>
      <p:ext uri="{BB962C8B-B14F-4D97-AF65-F5344CB8AC3E}">
        <p14:creationId xmlns:p14="http://schemas.microsoft.com/office/powerpoint/2010/main" val="13877275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693719" y="503280"/>
            <a:ext cx="3251159" cy="1765440"/>
          </a:xfrm>
        </p:spPr>
        <p:txBody>
          <a:bodyPr anchor="b" anchorCtr="0"/>
          <a:lstStyle>
            <a:lvl1pPr marL="0" marR="0" indent="0" algn="l">
              <a:lnSpc>
                <a:spcPct val="100000"/>
              </a:lnSpc>
              <a:spcBef>
                <a:spcPts val="0"/>
              </a:spcBef>
              <a:spcAft>
                <a:spcPts val="0"/>
              </a:spcAft>
              <a:defRPr lang="en-US" sz="3200" b="1" i="1" kern="0" spc="0" baseline="0">
                <a:solidFill>
                  <a:srgbClr val="FF9966"/>
                </a:solidFill>
                <a:latin typeface="Albany" pitchFamily="34"/>
                <a:cs typeface="Arial Unicode MS" pitchFamily="2"/>
              </a:defRPr>
            </a:lvl1pPr>
          </a:lstStyle>
          <a:p>
            <a:pPr lvl="0"/>
            <a:r>
              <a:rPr lang="en-US"/>
              <a:t>Click to edit Master title style</a:t>
            </a:r>
          </a:p>
        </p:txBody>
      </p:sp>
      <p:sp>
        <p:nvSpPr>
          <p:cNvPr id="3" name="Picture Placeholder 2"/>
          <p:cNvSpPr txBox="1">
            <a:spLocks noGrp="1"/>
          </p:cNvSpPr>
          <p:nvPr>
            <p:ph type="title" idx="4294967295"/>
          </p:nvPr>
        </p:nvSpPr>
        <p:spPr>
          <a:xfrm>
            <a:off x="4286160" y="1089000"/>
            <a:ext cx="5102280" cy="5372280"/>
          </a:xfrm>
        </p:spPr>
        <p:txBody>
          <a:bodyPr anchor="t"/>
          <a:lstStyle>
            <a:lvl1pPr>
              <a:defRPr/>
            </a:lvl1pPr>
          </a:lstStyle>
          <a:p>
            <a:pPr lvl="0"/>
            <a:endParaRPr lang="en-GB"/>
          </a:p>
        </p:txBody>
      </p:sp>
      <p:sp>
        <p:nvSpPr>
          <p:cNvPr id="4" name="Text Placeholder 3"/>
          <p:cNvSpPr txBox="1">
            <a:spLocks noGrp="1"/>
          </p:cNvSpPr>
          <p:nvPr>
            <p:ph type="body" idx="2"/>
          </p:nvPr>
        </p:nvSpPr>
        <p:spPr>
          <a:xfrm>
            <a:off x="693719" y="2268360"/>
            <a:ext cx="3251159" cy="4200480"/>
          </a:xfrm>
        </p:spPr>
        <p:txBody>
          <a:bodyPr/>
          <a:lstStyle>
            <a:lvl1pPr>
              <a:defRPr sz="1600"/>
            </a:lvl1pPr>
          </a:lstStyle>
          <a:p>
            <a:pPr lvl="0"/>
            <a:r>
              <a:rPr lang="en-US"/>
              <a:t>Click to edit Master text styles</a:t>
            </a:r>
          </a:p>
        </p:txBody>
      </p:sp>
    </p:spTree>
    <p:extLst>
      <p:ext uri="{BB962C8B-B14F-4D97-AF65-F5344CB8AC3E}">
        <p14:creationId xmlns:p14="http://schemas.microsoft.com/office/powerpoint/2010/main" val="12310527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nchorCtr="0"/>
          <a:lstStyle>
            <a:lvl1pPr marL="0" marR="0" indent="0" algn="l">
              <a:lnSpc>
                <a:spcPct val="100000"/>
              </a:lnSpc>
              <a:spcBef>
                <a:spcPts val="0"/>
              </a:spcBef>
              <a:spcAft>
                <a:spcPts val="0"/>
              </a:spcAft>
              <a:defRPr lang="en-US" sz="2400" b="1" i="1" kern="0" spc="0" baseline="0">
                <a:solidFill>
                  <a:srgbClr val="FF9966"/>
                </a:solidFill>
                <a:latin typeface="Albany" pitchFamily="34"/>
                <a:cs typeface="Arial Unicode MS" pitchFamily="2"/>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223453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7321680" y="282600"/>
            <a:ext cx="2192400" cy="6618240"/>
          </a:xfrm>
        </p:spPr>
        <p:txBody>
          <a:bodyPr vert="eaVert" anchor="t"/>
          <a:lstStyle>
            <a:lvl1pPr marL="0" marR="0" indent="0" algn="l">
              <a:lnSpc>
                <a:spcPct val="100000"/>
              </a:lnSpc>
              <a:spcBef>
                <a:spcPts val="0"/>
              </a:spcBef>
              <a:spcAft>
                <a:spcPts val="0"/>
              </a:spcAft>
              <a:defRPr lang="en-US" sz="2400" b="1" i="1" kern="0" spc="0" baseline="0">
                <a:solidFill>
                  <a:srgbClr val="FF9966"/>
                </a:solidFill>
                <a:latin typeface="Albany" pitchFamily="34"/>
                <a:cs typeface="Arial Unicode MS" pitchFamily="2"/>
              </a:defRPr>
            </a:lvl1pPr>
          </a:lstStyle>
          <a:p>
            <a:pPr lvl="0"/>
            <a:r>
              <a:rPr lang="en-US"/>
              <a:t>Click to edit Master title style</a:t>
            </a:r>
          </a:p>
        </p:txBody>
      </p:sp>
      <p:sp>
        <p:nvSpPr>
          <p:cNvPr id="3" name="Vertical Text Placeholder 2"/>
          <p:cNvSpPr txBox="1">
            <a:spLocks noGrp="1"/>
          </p:cNvSpPr>
          <p:nvPr>
            <p:ph type="body" orient="vert" idx="1"/>
          </p:nvPr>
        </p:nvSpPr>
        <p:spPr>
          <a:xfrm>
            <a:off x="741239" y="282600"/>
            <a:ext cx="6427800" cy="661824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686058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marL="0" marR="0" indent="0">
              <a:lnSpc>
                <a:spcPct val="100000"/>
              </a:lnSpc>
              <a:spcBef>
                <a:spcPts val="0"/>
              </a:spcBef>
              <a:spcAft>
                <a:spcPts val="0"/>
              </a:spcAft>
              <a:defRPr lang="en-US" sz="2400" b="1" i="1" kern="0" spc="0" baseline="0">
                <a:solidFill>
                  <a:srgbClr val="99284C"/>
                </a:solidFill>
                <a:latin typeface="Albany" pitchFamily="34"/>
                <a:cs typeface="Arial Unicode MS" pitchFamily="2"/>
              </a:defRPr>
            </a:lvl1pPr>
          </a:lstStyle>
          <a:p>
            <a:pPr lvl="0"/>
            <a:r>
              <a:rPr lang="en-US"/>
              <a:t>Click to edit Master title style</a:t>
            </a:r>
          </a:p>
        </p:txBody>
      </p:sp>
    </p:spTree>
    <p:extLst>
      <p:ext uri="{BB962C8B-B14F-4D97-AF65-F5344CB8AC3E}">
        <p14:creationId xmlns:p14="http://schemas.microsoft.com/office/powerpoint/2010/main" val="39230687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99712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693719" y="503280"/>
            <a:ext cx="3251159" cy="1765440"/>
          </a:xfrm>
        </p:spPr>
        <p:txBody>
          <a:bodyPr anchor="b"/>
          <a:lstStyle>
            <a:lvl1pPr marL="0" marR="0" indent="0">
              <a:lnSpc>
                <a:spcPct val="100000"/>
              </a:lnSpc>
              <a:spcBef>
                <a:spcPts val="0"/>
              </a:spcBef>
              <a:spcAft>
                <a:spcPts val="0"/>
              </a:spcAft>
              <a:defRPr lang="en-US" sz="3200" b="1" i="1" kern="0" spc="0" baseline="0">
                <a:solidFill>
                  <a:srgbClr val="99284C"/>
                </a:solidFill>
                <a:latin typeface="Albany" pitchFamily="34"/>
                <a:cs typeface="Arial Unicode MS" pitchFamily="2"/>
              </a:defRPr>
            </a:lvl1pPr>
          </a:lstStyle>
          <a:p>
            <a:pPr lvl="0"/>
            <a:r>
              <a:rPr lang="en-US"/>
              <a:t>Click to edit Master title style</a:t>
            </a:r>
          </a:p>
        </p:txBody>
      </p:sp>
      <p:sp>
        <p:nvSpPr>
          <p:cNvPr id="3" name="Content Placeholder 2"/>
          <p:cNvSpPr txBox="1">
            <a:spLocks noGrp="1"/>
          </p:cNvSpPr>
          <p:nvPr>
            <p:ph type="title" idx="4294967295"/>
          </p:nvPr>
        </p:nvSpPr>
        <p:spPr>
          <a:xfrm>
            <a:off x="4286160" y="1089000"/>
            <a:ext cx="5102280" cy="5372280"/>
          </a:xfrm>
        </p:spPr>
        <p:txBody>
          <a:bodyPr anchor="t" anchorCtr="0"/>
          <a:lstStyle>
            <a:lvl1pPr marL="0" marR="0" indent="0" algn="l">
              <a:lnSpc>
                <a:spcPct val="100000"/>
              </a:lnSpc>
              <a:spcBef>
                <a:spcPts val="0"/>
              </a:spcBef>
              <a:spcAft>
                <a:spcPts val="0"/>
              </a:spcAft>
              <a:defRPr lang="en-US" sz="3200" kern="0" spc="0" baseline="0">
                <a:solidFill>
                  <a:srgbClr val="333333"/>
                </a:solidFill>
                <a:latin typeface="Albany" pitchFamily="34"/>
                <a:cs typeface="Arial Unicode MS" pitchFamily="2"/>
              </a:defRPr>
            </a:lvl1pPr>
          </a:lstStyle>
          <a:p>
            <a:pPr lvl="0"/>
            <a:r>
              <a:rPr lang="en-US"/>
              <a:t>Click to edit Master text styles</a:t>
            </a:r>
            <a:br>
              <a:rPr lang="en-US"/>
            </a:br>
            <a:r>
              <a:rPr lang="en-US"/>
              <a:t>Second level</a:t>
            </a:r>
            <a:br>
              <a:rPr lang="en-US"/>
            </a:br>
            <a:r>
              <a:rPr lang="en-US"/>
              <a:t>Third level</a:t>
            </a:r>
            <a:br>
              <a:rPr lang="en-US"/>
            </a:br>
            <a:r>
              <a:rPr lang="en-US"/>
              <a:t>Fourth level</a:t>
            </a:r>
            <a:br>
              <a:rPr lang="en-US"/>
            </a:br>
            <a:r>
              <a:rPr lang="en-US"/>
              <a:t>Fifth level</a:t>
            </a:r>
          </a:p>
        </p:txBody>
      </p:sp>
      <p:sp>
        <p:nvSpPr>
          <p:cNvPr id="4" name="Text Placeholder 3"/>
          <p:cNvSpPr txBox="1">
            <a:spLocks noGrp="1"/>
          </p:cNvSpPr>
          <p:nvPr>
            <p:ph type="body" idx="2"/>
          </p:nvPr>
        </p:nvSpPr>
        <p:spPr>
          <a:xfrm>
            <a:off x="693719" y="2268360"/>
            <a:ext cx="3251159" cy="4200480"/>
          </a:xfrm>
        </p:spPr>
        <p:txBody>
          <a:bodyPr/>
          <a:lstStyle>
            <a:lvl1pPr>
              <a:defRPr sz="1600"/>
            </a:lvl1pPr>
          </a:lstStyle>
          <a:p>
            <a:pPr lvl="0"/>
            <a:r>
              <a:rPr lang="en-US"/>
              <a:t>Click to edit Master text styles</a:t>
            </a:r>
          </a:p>
        </p:txBody>
      </p:sp>
    </p:spTree>
    <p:extLst>
      <p:ext uri="{BB962C8B-B14F-4D97-AF65-F5344CB8AC3E}">
        <p14:creationId xmlns:p14="http://schemas.microsoft.com/office/powerpoint/2010/main" val="8448062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693719" y="503280"/>
            <a:ext cx="3251159" cy="1765440"/>
          </a:xfrm>
        </p:spPr>
        <p:txBody>
          <a:bodyPr anchor="b"/>
          <a:lstStyle>
            <a:lvl1pPr marL="0" marR="0" indent="0">
              <a:lnSpc>
                <a:spcPct val="100000"/>
              </a:lnSpc>
              <a:spcBef>
                <a:spcPts val="0"/>
              </a:spcBef>
              <a:spcAft>
                <a:spcPts val="0"/>
              </a:spcAft>
              <a:defRPr lang="en-US" sz="3200" b="1" i="1" kern="0" spc="0" baseline="0">
                <a:solidFill>
                  <a:srgbClr val="99284C"/>
                </a:solidFill>
                <a:latin typeface="Albany" pitchFamily="34"/>
                <a:cs typeface="Arial Unicode MS" pitchFamily="2"/>
              </a:defRPr>
            </a:lvl1pPr>
          </a:lstStyle>
          <a:p>
            <a:pPr lvl="0"/>
            <a:r>
              <a:rPr lang="en-US"/>
              <a:t>Click to edit Master title style</a:t>
            </a:r>
          </a:p>
        </p:txBody>
      </p:sp>
      <p:sp>
        <p:nvSpPr>
          <p:cNvPr id="3" name="Picture Placeholder 2"/>
          <p:cNvSpPr txBox="1">
            <a:spLocks noGrp="1"/>
          </p:cNvSpPr>
          <p:nvPr>
            <p:ph type="title" idx="4294967295"/>
          </p:nvPr>
        </p:nvSpPr>
        <p:spPr>
          <a:xfrm>
            <a:off x="4286160" y="1089000"/>
            <a:ext cx="5102280" cy="5372280"/>
          </a:xfrm>
        </p:spPr>
        <p:txBody>
          <a:bodyPr anchor="t"/>
          <a:lstStyle>
            <a:lvl1pPr>
              <a:defRPr/>
            </a:lvl1pPr>
          </a:lstStyle>
          <a:p>
            <a:pPr lvl="0"/>
            <a:endParaRPr lang="en-GB"/>
          </a:p>
        </p:txBody>
      </p:sp>
      <p:sp>
        <p:nvSpPr>
          <p:cNvPr id="4" name="Text Placeholder 3"/>
          <p:cNvSpPr txBox="1">
            <a:spLocks noGrp="1"/>
          </p:cNvSpPr>
          <p:nvPr>
            <p:ph type="body" idx="2"/>
          </p:nvPr>
        </p:nvSpPr>
        <p:spPr>
          <a:xfrm>
            <a:off x="693719" y="2268360"/>
            <a:ext cx="3251159" cy="4200480"/>
          </a:xfrm>
        </p:spPr>
        <p:txBody>
          <a:bodyPr/>
          <a:lstStyle>
            <a:lvl1pPr>
              <a:defRPr sz="1600"/>
            </a:lvl1pPr>
          </a:lstStyle>
          <a:p>
            <a:pPr lvl="0"/>
            <a:r>
              <a:rPr lang="en-US"/>
              <a:t>Click to edit Master text styles</a:t>
            </a:r>
          </a:p>
        </p:txBody>
      </p:sp>
    </p:spTree>
    <p:extLst>
      <p:ext uri="{BB962C8B-B14F-4D97-AF65-F5344CB8AC3E}">
        <p14:creationId xmlns:p14="http://schemas.microsoft.com/office/powerpoint/2010/main" val="29190017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a:lum bright="-50000"/>
            <a:alphaModFix/>
          </a:blip>
          <a:srcRect/>
          <a:stretch>
            <a:fillRect/>
          </a:stretch>
        </p:blipFill>
        <p:spPr>
          <a:xfrm>
            <a:off x="0" y="0"/>
            <a:ext cx="10080000" cy="7560000"/>
          </a:xfrm>
          <a:prstGeom prst="rect">
            <a:avLst/>
          </a:prstGeom>
          <a:noFill/>
          <a:ln cap="flat">
            <a:noFill/>
          </a:ln>
        </p:spPr>
      </p:pic>
      <p:sp>
        <p:nvSpPr>
          <p:cNvPr id="3" name="Title Placeholder 2"/>
          <p:cNvSpPr txBox="1">
            <a:spLocks noGrp="1"/>
          </p:cNvSpPr>
          <p:nvPr>
            <p:ph type="title"/>
          </p:nvPr>
        </p:nvSpPr>
        <p:spPr>
          <a:xfrm>
            <a:off x="740879" y="699480"/>
            <a:ext cx="8607960" cy="1262160"/>
          </a:xfrm>
          <a:prstGeom prst="rect">
            <a:avLst/>
          </a:prstGeom>
          <a:noFill/>
          <a:ln>
            <a:noFill/>
          </a:ln>
        </p:spPr>
        <p:txBody>
          <a:bodyPr wrap="square" lIns="0" tIns="0" rIns="0" bIns="0" anchor="ctr" anchorCtr="1">
            <a:noAutofit/>
          </a:bodyPr>
          <a:lstStyle/>
          <a:p>
            <a:pPr lvl="0"/>
            <a:endParaRPr lang="en-GB"/>
          </a:p>
        </p:txBody>
      </p:sp>
      <p:sp>
        <p:nvSpPr>
          <p:cNvPr id="4" name="Text Placeholder 3"/>
          <p:cNvSpPr txBox="1">
            <a:spLocks noGrp="1"/>
          </p:cNvSpPr>
          <p:nvPr>
            <p:ph type="body" idx="1"/>
          </p:nvPr>
        </p:nvSpPr>
        <p:spPr>
          <a:xfrm>
            <a:off x="822600" y="2137680"/>
            <a:ext cx="8418240" cy="4762799"/>
          </a:xfrm>
          <a:prstGeom prst="rect">
            <a:avLst/>
          </a:prstGeom>
          <a:noFill/>
          <a:ln>
            <a:noFill/>
          </a:ln>
        </p:spPr>
        <p:txBody>
          <a:bodyPr wrap="square" lIns="0" tIns="0" rIns="0" bIns="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lvl="0" algn="ctr" rtl="0" hangingPunct="0">
        <a:buNone/>
        <a:tabLst/>
        <a:defRPr lang="en-GB" sz="4400" b="0" i="0" u="none" strike="noStrike" kern="1200">
          <a:ln>
            <a:noFill/>
          </a:ln>
          <a:latin typeface="Arial" pitchFamily="18"/>
          <a:ea typeface="Microsoft YaHei" pitchFamily="2"/>
          <a:cs typeface="Lucida Sans" pitchFamily="2"/>
        </a:defRPr>
      </a:lvl1pPr>
    </p:titleStyle>
    <p:bodyStyle>
      <a:lvl1pPr marL="0" marR="0" lvl="0" indent="0" algn="l" rtl="0" hangingPunct="0">
        <a:lnSpc>
          <a:spcPct val="100000"/>
        </a:lnSpc>
        <a:spcBef>
          <a:spcPts val="0"/>
        </a:spcBef>
        <a:spcAft>
          <a:spcPts val="0"/>
        </a:spcAft>
        <a:buNone/>
        <a:tabLst/>
        <a:defRPr lang="en-US" sz="2400" b="0" i="0" u="none" strike="noStrike" kern="0" spc="0" baseline="0">
          <a:ln>
            <a:noFill/>
          </a:ln>
          <a:solidFill>
            <a:srgbClr val="333333"/>
          </a:solidFill>
          <a:latin typeface="Albany" pitchFamily="34"/>
          <a:ea typeface="Microsoft YaHei" pitchFamily="2"/>
          <a:cs typeface="Arial Unicode MS" pitchFamily="2"/>
        </a:defRPr>
      </a:lvl1pPr>
      <a:lvl2pPr marL="685799" marR="0" lvl="1" indent="-228600" algn="l" rtl="0" hangingPunct="1">
        <a:lnSpc>
          <a:spcPct val="90000"/>
        </a:lnSpc>
        <a:spcBef>
          <a:spcPts val="499"/>
        </a:spcBef>
        <a:spcAft>
          <a:spcPts val="0"/>
        </a:spcAft>
        <a:buSzPct val="100000"/>
        <a:buFont typeface="Arial" pitchFamily="34"/>
        <a:buChar char="•"/>
        <a:tabLst/>
        <a:defRPr lang="en-US" sz="2400" b="0" i="0" u="none" strike="noStrike" kern="1200" spc="0" baseline="0">
          <a:ln>
            <a:noFill/>
          </a:ln>
          <a:solidFill>
            <a:srgbClr val="000000"/>
          </a:solidFill>
          <a:latin typeface="Calibri" pitchFamily="18"/>
          <a:ea typeface="Microsoft YaHei" pitchFamily="2"/>
          <a:cs typeface="Lucida Sans" pitchFamily="2"/>
        </a:defRPr>
      </a:lvl2pPr>
      <a:lvl3pPr marL="1143000" marR="0" lvl="2" indent="-228600" algn="l" rtl="0" hangingPunct="1">
        <a:lnSpc>
          <a:spcPct val="90000"/>
        </a:lnSpc>
        <a:spcBef>
          <a:spcPts val="499"/>
        </a:spcBef>
        <a:spcAft>
          <a:spcPts val="0"/>
        </a:spcAft>
        <a:buSzPct val="100000"/>
        <a:buFont typeface="Arial" pitchFamily="34"/>
        <a:buChar char="•"/>
        <a:tabLst/>
        <a:defRPr lang="en-US" sz="2000" b="0" i="0" u="none" strike="noStrike" kern="1200" spc="0" baseline="0">
          <a:ln>
            <a:noFill/>
          </a:ln>
          <a:solidFill>
            <a:srgbClr val="000000"/>
          </a:solidFill>
          <a:latin typeface="Calibri" pitchFamily="18"/>
          <a:ea typeface="Microsoft YaHei" pitchFamily="2"/>
          <a:cs typeface="Lucida Sans" pitchFamily="2"/>
        </a:defRPr>
      </a:lvl3pPr>
      <a:lvl4pPr marL="1600200" marR="0" lvl="3" indent="-228600" algn="l" rtl="0" hangingPunct="1">
        <a:lnSpc>
          <a:spcPct val="90000"/>
        </a:lnSpc>
        <a:spcBef>
          <a:spcPts val="499"/>
        </a:spcBef>
        <a:spcAft>
          <a:spcPts val="0"/>
        </a:spcAft>
        <a:buSzPct val="100000"/>
        <a:buFont typeface="Arial" pitchFamily="34"/>
        <a:buChar char="•"/>
        <a:tabLst/>
        <a:defRPr lang="en-US" sz="1800" b="0" i="0" u="none" strike="noStrike" kern="1200" spc="0" baseline="0">
          <a:ln>
            <a:noFill/>
          </a:ln>
          <a:solidFill>
            <a:srgbClr val="000000"/>
          </a:solidFill>
          <a:latin typeface="Calibri" pitchFamily="18"/>
          <a:ea typeface="Microsoft YaHei" pitchFamily="2"/>
          <a:cs typeface="Lucida Sans" pitchFamily="2"/>
        </a:defRPr>
      </a:lvl4pPr>
      <a:lvl5pPr marL="2057400" marR="0" lvl="4" indent="-228600" algn="l" rtl="0" hangingPunct="1">
        <a:lnSpc>
          <a:spcPct val="90000"/>
        </a:lnSpc>
        <a:spcBef>
          <a:spcPts val="499"/>
        </a:spcBef>
        <a:spcAft>
          <a:spcPts val="0"/>
        </a:spcAft>
        <a:buSzPct val="100000"/>
        <a:buFont typeface="Arial" pitchFamily="34"/>
        <a:buChar char="•"/>
        <a:tabLst/>
        <a:defRPr lang="en-US" sz="1800" b="0" i="0" u="none" strike="noStrike" kern="1200" spc="0" baseline="0">
          <a:ln>
            <a:noFill/>
          </a:ln>
          <a:solidFill>
            <a:srgbClr val="000000"/>
          </a:solidFill>
          <a:latin typeface="Calibri" pitchFamily="18"/>
          <a:ea typeface="Microsoft YaHei" pitchFamily="2"/>
          <a:cs typeface="Lucida Sans"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503999" y="6225840"/>
            <a:ext cx="9071640" cy="1262160"/>
          </a:xfrm>
          <a:prstGeom prst="rect">
            <a:avLst/>
          </a:prstGeom>
          <a:noFill/>
          <a:ln>
            <a:noFill/>
          </a:ln>
        </p:spPr>
        <p:txBody>
          <a:bodyPr wrap="square" lIns="0" tIns="0" rIns="0" bIns="0" anchor="ctr" anchorCtr="1">
            <a:noAutofit/>
          </a:bodyPr>
          <a:lstStyle/>
          <a:p>
            <a:pPr lvl="0"/>
            <a:endParaRPr lang="en-GB"/>
          </a:p>
        </p:txBody>
      </p:sp>
      <p:sp>
        <p:nvSpPr>
          <p:cNvPr id="3" name="Text Placeholder 2"/>
          <p:cNvSpPr txBox="1">
            <a:spLocks noGrp="1"/>
          </p:cNvSpPr>
          <p:nvPr>
            <p:ph type="body" idx="1"/>
          </p:nvPr>
        </p:nvSpPr>
        <p:spPr>
          <a:xfrm>
            <a:off x="503999" y="792000"/>
            <a:ext cx="9071640" cy="4140000"/>
          </a:xfrm>
          <a:prstGeom prst="rect">
            <a:avLst/>
          </a:prstGeom>
          <a:noFill/>
          <a:ln>
            <a:noFill/>
          </a:ln>
        </p:spPr>
        <p:txBody>
          <a:bodyPr wrap="square" lIns="0" tIns="0" rIns="0" bIns="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txBox="1">
            <a:spLocks noGrp="1"/>
          </p:cNvSpPr>
          <p:nvPr>
            <p:ph type="dt" sz="half" idx="2"/>
          </p:nvPr>
        </p:nvSpPr>
        <p:spPr>
          <a:xfrm>
            <a:off x="503999" y="5375160"/>
            <a:ext cx="2348280" cy="521280"/>
          </a:xfrm>
          <a:prstGeom prst="rect">
            <a:avLst/>
          </a:prstGeom>
          <a:noFill/>
          <a:ln>
            <a:noFill/>
          </a:ln>
        </p:spPr>
        <p:txBody>
          <a:bodyPr wrap="square" lIns="0" tIns="0" rIns="0" bIns="0" anchor="t" anchorCtr="0">
            <a:noAutofit/>
          </a:bodyPr>
          <a:lstStyle>
            <a:lvl1pPr lvl="0" rtl="0" hangingPunct="0">
              <a:buNone/>
              <a:tabLst/>
              <a:defRPr lang="en-GB" sz="2400" kern="1200">
                <a:latin typeface="Times New Roman" pitchFamily="18"/>
                <a:ea typeface="Lucida Sans Unicode" pitchFamily="2"/>
                <a:cs typeface="Tahoma" pitchFamily="2"/>
              </a:defRPr>
            </a:lvl1pPr>
          </a:lstStyle>
          <a:p>
            <a:pPr lvl="0"/>
            <a:endParaRPr lang="en-GB"/>
          </a:p>
        </p:txBody>
      </p:sp>
      <p:sp>
        <p:nvSpPr>
          <p:cNvPr id="5" name="Footer Placeholder 4"/>
          <p:cNvSpPr txBox="1">
            <a:spLocks noGrp="1"/>
          </p:cNvSpPr>
          <p:nvPr>
            <p:ph type="ftr" sz="quarter" idx="3"/>
          </p:nvPr>
        </p:nvSpPr>
        <p:spPr>
          <a:xfrm>
            <a:off x="3447360" y="5375160"/>
            <a:ext cx="3195000" cy="521280"/>
          </a:xfrm>
          <a:prstGeom prst="rect">
            <a:avLst/>
          </a:prstGeom>
          <a:noFill/>
          <a:ln>
            <a:noFill/>
          </a:ln>
        </p:spPr>
        <p:txBody>
          <a:bodyPr wrap="square" lIns="0" tIns="0" rIns="0" bIns="0" anchor="t" anchorCtr="1">
            <a:noAutofit/>
          </a:bodyPr>
          <a:lstStyle>
            <a:lvl1pPr lvl="0" rtl="0" hangingPunct="0">
              <a:buNone/>
              <a:tabLst/>
              <a:defRPr lang="en-GB" sz="2400" kern="1200">
                <a:latin typeface="Times New Roman" pitchFamily="18"/>
                <a:ea typeface="Lucida Sans Unicode" pitchFamily="2"/>
                <a:cs typeface="Tahoma" pitchFamily="2"/>
              </a:defRPr>
            </a:lvl1pPr>
          </a:lstStyle>
          <a:p>
            <a:pPr lvl="0"/>
            <a:endParaRPr lang="en-GB"/>
          </a:p>
        </p:txBody>
      </p:sp>
      <p:sp>
        <p:nvSpPr>
          <p:cNvPr id="6" name="Slide Number Placeholder 5"/>
          <p:cNvSpPr txBox="1">
            <a:spLocks noGrp="1"/>
          </p:cNvSpPr>
          <p:nvPr>
            <p:ph type="sldNum" sz="quarter" idx="4"/>
          </p:nvPr>
        </p:nvSpPr>
        <p:spPr>
          <a:xfrm>
            <a:off x="7227360" y="5375160"/>
            <a:ext cx="2348280" cy="521280"/>
          </a:xfrm>
          <a:prstGeom prst="rect">
            <a:avLst/>
          </a:prstGeom>
          <a:noFill/>
          <a:ln>
            <a:noFill/>
          </a:ln>
        </p:spPr>
        <p:txBody>
          <a:bodyPr wrap="square" lIns="0" tIns="0" rIns="0" bIns="0" anchor="t" anchorCtr="0">
            <a:noAutofit/>
          </a:bodyPr>
          <a:lstStyle>
            <a:lvl1pPr marL="0" marR="0" lvl="0" indent="0" algn="r" rtl="0" hangingPunct="0">
              <a:lnSpc>
                <a:spcPct val="100000"/>
              </a:lnSpc>
              <a:spcBef>
                <a:spcPts val="0"/>
              </a:spcBef>
              <a:spcAft>
                <a:spcPts val="0"/>
              </a:spcAft>
              <a:buNone/>
              <a:tabLst/>
              <a:defRPr lang="en-US" sz="1400" b="0" i="0" u="none" strike="noStrike" kern="1200" spc="0" baseline="0">
                <a:solidFill>
                  <a:srgbClr val="000000"/>
                </a:solidFill>
                <a:latin typeface="Thorndale" pitchFamily="18"/>
                <a:ea typeface="HG Mincho Light J" pitchFamily="2"/>
                <a:cs typeface="Arial Unicode MS" pitchFamily="2"/>
              </a:defRPr>
            </a:lvl1pPr>
          </a:lstStyle>
          <a:p>
            <a:pPr lvl="0"/>
            <a:fld id="{CABCD88D-8285-4544-8BBB-E42D79B1DB10}" type="slidenum">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lvl="0" algn="ctr" rtl="0" hangingPunct="0">
        <a:buNone/>
        <a:tabLst/>
        <a:defRPr lang="en-GB" sz="4400" b="0" i="0" u="none" strike="noStrike" kern="1200">
          <a:ln>
            <a:noFill/>
          </a:ln>
          <a:latin typeface="Arial" pitchFamily="18"/>
          <a:ea typeface="Microsoft YaHei" pitchFamily="2"/>
          <a:cs typeface="Lucida Sans" pitchFamily="2"/>
        </a:defRPr>
      </a:lvl1pPr>
    </p:titleStyle>
    <p:bodyStyle>
      <a:lvl1pPr marL="0" marR="0" lvl="0" indent="0" algn="l" rtl="0" hangingPunct="0">
        <a:lnSpc>
          <a:spcPct val="100000"/>
        </a:lnSpc>
        <a:spcBef>
          <a:spcPts val="0"/>
        </a:spcBef>
        <a:spcAft>
          <a:spcPts val="0"/>
        </a:spcAft>
        <a:buNone/>
        <a:tabLst/>
        <a:defRPr lang="en-US" sz="2400" b="0" i="0" u="none" strike="noStrike" kern="0" spc="0" baseline="0">
          <a:ln>
            <a:noFill/>
          </a:ln>
          <a:solidFill>
            <a:srgbClr val="333333"/>
          </a:solidFill>
          <a:latin typeface="Albany" pitchFamily="34"/>
          <a:ea typeface="Microsoft YaHei" pitchFamily="2"/>
          <a:cs typeface="Arial Unicode MS" pitchFamily="2"/>
        </a:defRPr>
      </a:lvl1pPr>
      <a:lvl2pPr marL="685799" marR="0" lvl="1" indent="-228600" algn="l" rtl="0" hangingPunct="1">
        <a:lnSpc>
          <a:spcPct val="90000"/>
        </a:lnSpc>
        <a:spcBef>
          <a:spcPts val="499"/>
        </a:spcBef>
        <a:spcAft>
          <a:spcPts val="0"/>
        </a:spcAft>
        <a:buSzPct val="100000"/>
        <a:buFont typeface="Arial" pitchFamily="34"/>
        <a:buChar char="•"/>
        <a:tabLst/>
        <a:defRPr lang="en-US" sz="2400" b="0" i="0" u="none" strike="noStrike" kern="1200" spc="0" baseline="0">
          <a:ln>
            <a:noFill/>
          </a:ln>
          <a:solidFill>
            <a:srgbClr val="000000"/>
          </a:solidFill>
          <a:latin typeface="Calibri" pitchFamily="18"/>
          <a:ea typeface="Microsoft YaHei" pitchFamily="2"/>
          <a:cs typeface="Lucida Sans" pitchFamily="2"/>
        </a:defRPr>
      </a:lvl2pPr>
      <a:lvl3pPr marL="1143000" marR="0" lvl="2" indent="-228600" algn="l" rtl="0" hangingPunct="1">
        <a:lnSpc>
          <a:spcPct val="90000"/>
        </a:lnSpc>
        <a:spcBef>
          <a:spcPts val="499"/>
        </a:spcBef>
        <a:spcAft>
          <a:spcPts val="0"/>
        </a:spcAft>
        <a:buSzPct val="100000"/>
        <a:buFont typeface="Arial" pitchFamily="34"/>
        <a:buChar char="•"/>
        <a:tabLst/>
        <a:defRPr lang="en-US" sz="2000" b="0" i="0" u="none" strike="noStrike" kern="1200" spc="0" baseline="0">
          <a:ln>
            <a:noFill/>
          </a:ln>
          <a:solidFill>
            <a:srgbClr val="000000"/>
          </a:solidFill>
          <a:latin typeface="Calibri" pitchFamily="18"/>
          <a:ea typeface="Microsoft YaHei" pitchFamily="2"/>
          <a:cs typeface="Lucida Sans" pitchFamily="2"/>
        </a:defRPr>
      </a:lvl3pPr>
      <a:lvl4pPr marL="1600200" marR="0" lvl="3" indent="-228600" algn="l" rtl="0" hangingPunct="1">
        <a:lnSpc>
          <a:spcPct val="90000"/>
        </a:lnSpc>
        <a:spcBef>
          <a:spcPts val="499"/>
        </a:spcBef>
        <a:spcAft>
          <a:spcPts val="0"/>
        </a:spcAft>
        <a:buSzPct val="100000"/>
        <a:buFont typeface="Arial" pitchFamily="34"/>
        <a:buChar char="•"/>
        <a:tabLst/>
        <a:defRPr lang="en-US" sz="1800" b="0" i="0" u="none" strike="noStrike" kern="1200" spc="0" baseline="0">
          <a:ln>
            <a:noFill/>
          </a:ln>
          <a:solidFill>
            <a:srgbClr val="000000"/>
          </a:solidFill>
          <a:latin typeface="Calibri" pitchFamily="18"/>
          <a:ea typeface="Microsoft YaHei" pitchFamily="2"/>
          <a:cs typeface="Lucida Sans" pitchFamily="2"/>
        </a:defRPr>
      </a:lvl4pPr>
      <a:lvl5pPr marL="2057400" marR="0" lvl="4" indent="-228600" algn="l" rtl="0" hangingPunct="1">
        <a:lnSpc>
          <a:spcPct val="90000"/>
        </a:lnSpc>
        <a:spcBef>
          <a:spcPts val="499"/>
        </a:spcBef>
        <a:spcAft>
          <a:spcPts val="0"/>
        </a:spcAft>
        <a:buSzPct val="100000"/>
        <a:buFont typeface="Arial" pitchFamily="34"/>
        <a:buChar char="•"/>
        <a:tabLst/>
        <a:defRPr lang="en-US" sz="1800" b="0" i="0" u="none" strike="noStrike" kern="1200" spc="0" baseline="0">
          <a:ln>
            <a:noFill/>
          </a:ln>
          <a:solidFill>
            <a:srgbClr val="000000"/>
          </a:solidFill>
          <a:latin typeface="Calibri" pitchFamily="18"/>
          <a:ea typeface="Microsoft YaHei" pitchFamily="2"/>
          <a:cs typeface="Lucida Sans"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503999" y="337320"/>
            <a:ext cx="9071640" cy="1262160"/>
          </a:xfrm>
          <a:prstGeom prst="rect">
            <a:avLst/>
          </a:prstGeom>
          <a:noFill/>
          <a:ln>
            <a:noFill/>
          </a:ln>
        </p:spPr>
        <p:txBody>
          <a:bodyPr wrap="square" lIns="0" tIns="0" rIns="0" bIns="0" anchor="ctr" anchorCtr="1">
            <a:noAutofit/>
          </a:bodyPr>
          <a:lstStyle/>
          <a:p>
            <a:pPr lvl="0"/>
            <a:endParaRPr lang="en-GB"/>
          </a:p>
        </p:txBody>
      </p:sp>
      <p:sp>
        <p:nvSpPr>
          <p:cNvPr id="3" name="Text Placeholder 2"/>
          <p:cNvSpPr txBox="1">
            <a:spLocks noGrp="1"/>
          </p:cNvSpPr>
          <p:nvPr>
            <p:ph type="body" idx="1"/>
          </p:nvPr>
        </p:nvSpPr>
        <p:spPr>
          <a:xfrm>
            <a:off x="503999" y="1769040"/>
            <a:ext cx="9071640" cy="4530960"/>
          </a:xfrm>
          <a:prstGeom prst="rect">
            <a:avLst/>
          </a:prstGeom>
          <a:noFill/>
          <a:ln>
            <a:noFill/>
          </a:ln>
        </p:spPr>
        <p:txBody>
          <a:bodyPr wrap="square" lIns="0" tIns="0" rIns="0" bIns="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txBox="1">
            <a:spLocks noGrp="1"/>
          </p:cNvSpPr>
          <p:nvPr>
            <p:ph type="dt" sz="half" idx="2"/>
          </p:nvPr>
        </p:nvSpPr>
        <p:spPr>
          <a:xfrm>
            <a:off x="503999" y="6671160"/>
            <a:ext cx="2348280" cy="521280"/>
          </a:xfrm>
          <a:prstGeom prst="rect">
            <a:avLst/>
          </a:prstGeom>
          <a:noFill/>
          <a:ln>
            <a:noFill/>
          </a:ln>
        </p:spPr>
        <p:txBody>
          <a:bodyPr wrap="square" lIns="0" tIns="0" rIns="0" bIns="0" anchor="t" anchorCtr="0">
            <a:noAutofit/>
          </a:bodyPr>
          <a:lstStyle>
            <a:lvl1pPr lvl="0" rtl="0" hangingPunct="0">
              <a:buNone/>
              <a:tabLst/>
              <a:defRPr lang="en-GB" sz="2400" kern="1200">
                <a:latin typeface="Times New Roman" pitchFamily="18"/>
                <a:ea typeface="Lucida Sans Unicode" pitchFamily="2"/>
                <a:cs typeface="Tahoma" pitchFamily="2"/>
              </a:defRPr>
            </a:lvl1pPr>
          </a:lstStyle>
          <a:p>
            <a:pPr lvl="0"/>
            <a:endParaRPr lang="en-GB"/>
          </a:p>
        </p:txBody>
      </p:sp>
      <p:sp>
        <p:nvSpPr>
          <p:cNvPr id="5" name="Footer Placeholder 4"/>
          <p:cNvSpPr txBox="1">
            <a:spLocks noGrp="1"/>
          </p:cNvSpPr>
          <p:nvPr>
            <p:ph type="ftr" sz="quarter" idx="3"/>
          </p:nvPr>
        </p:nvSpPr>
        <p:spPr>
          <a:xfrm>
            <a:off x="3447360" y="6671160"/>
            <a:ext cx="3195000" cy="521280"/>
          </a:xfrm>
          <a:prstGeom prst="rect">
            <a:avLst/>
          </a:prstGeom>
          <a:noFill/>
          <a:ln>
            <a:noFill/>
          </a:ln>
        </p:spPr>
        <p:txBody>
          <a:bodyPr wrap="square" lIns="0" tIns="0" rIns="0" bIns="0" anchor="t" anchorCtr="1">
            <a:noAutofit/>
          </a:bodyPr>
          <a:lstStyle>
            <a:lvl1pPr lvl="0" rtl="0" hangingPunct="0">
              <a:buNone/>
              <a:tabLst/>
              <a:defRPr lang="en-GB" sz="2400" kern="1200">
                <a:latin typeface="Times New Roman" pitchFamily="18"/>
                <a:ea typeface="Lucida Sans Unicode" pitchFamily="2"/>
                <a:cs typeface="Tahoma" pitchFamily="2"/>
              </a:defRPr>
            </a:lvl1pPr>
          </a:lstStyle>
          <a:p>
            <a:pPr lvl="0"/>
            <a:endParaRPr lang="en-GB"/>
          </a:p>
        </p:txBody>
      </p:sp>
      <p:sp>
        <p:nvSpPr>
          <p:cNvPr id="6" name="Slide Number Placeholder 5"/>
          <p:cNvSpPr txBox="1">
            <a:spLocks noGrp="1"/>
          </p:cNvSpPr>
          <p:nvPr>
            <p:ph type="sldNum" sz="quarter" idx="4"/>
          </p:nvPr>
        </p:nvSpPr>
        <p:spPr>
          <a:xfrm>
            <a:off x="7227360" y="6671160"/>
            <a:ext cx="2348280" cy="521280"/>
          </a:xfrm>
          <a:prstGeom prst="rect">
            <a:avLst/>
          </a:prstGeom>
          <a:noFill/>
          <a:ln>
            <a:noFill/>
          </a:ln>
        </p:spPr>
        <p:txBody>
          <a:bodyPr wrap="square" lIns="0" tIns="0" rIns="0" bIns="0" anchor="t" anchorCtr="0">
            <a:noAutofit/>
          </a:bodyPr>
          <a:lstStyle>
            <a:lvl1pPr marL="0" marR="0" lvl="0" indent="0" algn="r" rtl="0" hangingPunct="0">
              <a:lnSpc>
                <a:spcPct val="100000"/>
              </a:lnSpc>
              <a:spcBef>
                <a:spcPts val="0"/>
              </a:spcBef>
              <a:spcAft>
                <a:spcPts val="0"/>
              </a:spcAft>
              <a:buNone/>
              <a:tabLst/>
              <a:defRPr lang="en-GB" sz="1400" b="0" i="0" u="none" strike="noStrike" kern="1200" spc="0" baseline="0">
                <a:solidFill>
                  <a:srgbClr val="000000"/>
                </a:solidFill>
                <a:latin typeface="Thorndale" pitchFamily="18"/>
                <a:ea typeface="HG Mincho Light J" pitchFamily="2"/>
                <a:cs typeface="Arial Unicode MS" pitchFamily="2"/>
              </a:defRPr>
            </a:lvl1pPr>
          </a:lstStyle>
          <a:p>
            <a:pPr lvl="0"/>
            <a:fld id="{24B6FBEC-C69E-40AC-811D-0B2F2DA23EB2}" type="slidenum">
              <a:t>‹#›</a:t>
            </a:fld>
            <a:endParaRPr lang="en-GB"/>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lvl="0" algn="ctr" rtl="0" hangingPunct="0">
        <a:buNone/>
        <a:tabLst/>
        <a:defRPr lang="en-GB" sz="4400" b="0" i="0" u="none" strike="noStrike" kern="1200">
          <a:ln>
            <a:noFill/>
          </a:ln>
          <a:latin typeface="Arial" pitchFamily="18"/>
          <a:ea typeface="Microsoft YaHei" pitchFamily="2"/>
          <a:cs typeface="Lucida Sans" pitchFamily="2"/>
        </a:defRPr>
      </a:lvl1pPr>
    </p:titleStyle>
    <p:bodyStyle>
      <a:lvl1pPr marL="0" marR="0" lvl="0" indent="0" algn="l" rtl="0" hangingPunct="0">
        <a:lnSpc>
          <a:spcPct val="100000"/>
        </a:lnSpc>
        <a:spcBef>
          <a:spcPts val="0"/>
        </a:spcBef>
        <a:spcAft>
          <a:spcPts val="0"/>
        </a:spcAft>
        <a:buNone/>
        <a:tabLst/>
        <a:defRPr lang="en-US" sz="2400" b="0" i="0" u="none" strike="noStrike" kern="0" spc="0" baseline="0">
          <a:ln>
            <a:noFill/>
          </a:ln>
          <a:solidFill>
            <a:srgbClr val="333333"/>
          </a:solidFill>
          <a:latin typeface="Albany" pitchFamily="34"/>
          <a:ea typeface="Microsoft YaHei" pitchFamily="2"/>
          <a:cs typeface="Arial Unicode MS" pitchFamily="2"/>
        </a:defRPr>
      </a:lvl1pPr>
      <a:lvl2pPr marL="685799" marR="0" lvl="1" indent="-228600" algn="l" rtl="0" hangingPunct="1">
        <a:lnSpc>
          <a:spcPct val="90000"/>
        </a:lnSpc>
        <a:spcBef>
          <a:spcPts val="499"/>
        </a:spcBef>
        <a:spcAft>
          <a:spcPts val="0"/>
        </a:spcAft>
        <a:buSzPct val="100000"/>
        <a:buFont typeface="Arial" pitchFamily="34"/>
        <a:buChar char="•"/>
        <a:tabLst/>
        <a:defRPr lang="en-US" sz="2400" b="0" i="0" u="none" strike="noStrike" kern="1200" spc="0" baseline="0">
          <a:ln>
            <a:noFill/>
          </a:ln>
          <a:solidFill>
            <a:srgbClr val="000000"/>
          </a:solidFill>
          <a:latin typeface="Calibri" pitchFamily="18"/>
          <a:ea typeface="Microsoft YaHei" pitchFamily="2"/>
          <a:cs typeface="Lucida Sans" pitchFamily="2"/>
        </a:defRPr>
      </a:lvl2pPr>
      <a:lvl3pPr marL="1143000" marR="0" lvl="2" indent="-228600" algn="l" rtl="0" hangingPunct="1">
        <a:lnSpc>
          <a:spcPct val="90000"/>
        </a:lnSpc>
        <a:spcBef>
          <a:spcPts val="499"/>
        </a:spcBef>
        <a:spcAft>
          <a:spcPts val="0"/>
        </a:spcAft>
        <a:buSzPct val="100000"/>
        <a:buFont typeface="Arial" pitchFamily="34"/>
        <a:buChar char="•"/>
        <a:tabLst/>
        <a:defRPr lang="en-US" sz="2000" b="0" i="0" u="none" strike="noStrike" kern="1200" spc="0" baseline="0">
          <a:ln>
            <a:noFill/>
          </a:ln>
          <a:solidFill>
            <a:srgbClr val="000000"/>
          </a:solidFill>
          <a:latin typeface="Calibri" pitchFamily="18"/>
          <a:ea typeface="Microsoft YaHei" pitchFamily="2"/>
          <a:cs typeface="Lucida Sans" pitchFamily="2"/>
        </a:defRPr>
      </a:lvl3pPr>
      <a:lvl4pPr marL="1600200" marR="0" lvl="3" indent="-228600" algn="l" rtl="0" hangingPunct="1">
        <a:lnSpc>
          <a:spcPct val="90000"/>
        </a:lnSpc>
        <a:spcBef>
          <a:spcPts val="499"/>
        </a:spcBef>
        <a:spcAft>
          <a:spcPts val="0"/>
        </a:spcAft>
        <a:buSzPct val="100000"/>
        <a:buFont typeface="Arial" pitchFamily="34"/>
        <a:buChar char="•"/>
        <a:tabLst/>
        <a:defRPr lang="en-US" sz="1800" b="0" i="0" u="none" strike="noStrike" kern="1200" spc="0" baseline="0">
          <a:ln>
            <a:noFill/>
          </a:ln>
          <a:solidFill>
            <a:srgbClr val="000000"/>
          </a:solidFill>
          <a:latin typeface="Calibri" pitchFamily="18"/>
          <a:ea typeface="Microsoft YaHei" pitchFamily="2"/>
          <a:cs typeface="Lucida Sans" pitchFamily="2"/>
        </a:defRPr>
      </a:lvl4pPr>
      <a:lvl5pPr marL="2057400" marR="0" lvl="4" indent="-228600" algn="l" rtl="0" hangingPunct="1">
        <a:lnSpc>
          <a:spcPct val="90000"/>
        </a:lnSpc>
        <a:spcBef>
          <a:spcPts val="499"/>
        </a:spcBef>
        <a:spcAft>
          <a:spcPts val="0"/>
        </a:spcAft>
        <a:buSzPct val="100000"/>
        <a:buFont typeface="Arial" pitchFamily="34"/>
        <a:buChar char="•"/>
        <a:tabLst/>
        <a:defRPr lang="en-US" sz="1800" b="0" i="0" u="none" strike="noStrike" kern="1200" spc="0" baseline="0">
          <a:ln>
            <a:noFill/>
          </a:ln>
          <a:solidFill>
            <a:srgbClr val="000000"/>
          </a:solidFill>
          <a:latin typeface="Calibri" pitchFamily="18"/>
          <a:ea typeface="Microsoft YaHei" pitchFamily="2"/>
          <a:cs typeface="Lucida Sans"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740879" y="282240"/>
            <a:ext cx="8608320" cy="1262520"/>
          </a:xfrm>
          <a:prstGeom prst="rect">
            <a:avLst/>
          </a:prstGeom>
          <a:noFill/>
          <a:ln>
            <a:noFill/>
          </a:ln>
        </p:spPr>
        <p:txBody>
          <a:bodyPr wrap="square" lIns="0" tIns="0" rIns="0" bIns="0" anchor="ctr" anchorCtr="1">
            <a:noAutofit/>
          </a:bodyPr>
          <a:lstStyle/>
          <a:p>
            <a:pPr lvl="0"/>
            <a:endParaRPr lang="en-GB"/>
          </a:p>
        </p:txBody>
      </p:sp>
      <p:sp>
        <p:nvSpPr>
          <p:cNvPr id="3" name="Text Placeholder 2"/>
          <p:cNvSpPr txBox="1">
            <a:spLocks noGrp="1"/>
          </p:cNvSpPr>
          <p:nvPr>
            <p:ph type="body" idx="1"/>
          </p:nvPr>
        </p:nvSpPr>
        <p:spPr>
          <a:xfrm>
            <a:off x="740879" y="1963080"/>
            <a:ext cx="8772840" cy="4937400"/>
          </a:xfrm>
          <a:prstGeom prst="rect">
            <a:avLst/>
          </a:prstGeom>
          <a:noFill/>
          <a:ln>
            <a:noFill/>
          </a:ln>
        </p:spPr>
        <p:txBody>
          <a:bodyPr wrap="square" lIns="0" tIns="0" rIns="0" bIns="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724319" y="7076880"/>
            <a:ext cx="9355320" cy="96840"/>
          </a:xfrm>
          <a:prstGeom prst="rect">
            <a:avLst/>
          </a:prstGeom>
          <a:solidFill>
            <a:srgbClr val="FF9966"/>
          </a:solidFill>
          <a:ln cap="flat">
            <a:noFill/>
            <a:prstDash val="solid"/>
          </a:ln>
        </p:spPr>
        <p:txBody>
          <a:bodyPr vert="horz" wrap="non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GB" sz="1800" b="0" i="0" u="none" strike="noStrike" kern="1200">
              <a:ln>
                <a:noFill/>
              </a:ln>
              <a:latin typeface="Arial" pitchFamily="18"/>
              <a:ea typeface="Microsoft YaHei" pitchFamily="2"/>
              <a:cs typeface="Lucida Sans" pitchFamily="2"/>
            </a:endParaRPr>
          </a:p>
        </p:txBody>
      </p:sp>
      <p:sp>
        <p:nvSpPr>
          <p:cNvPr id="5" name="Rectangle 4"/>
          <p:cNvSpPr/>
          <p:nvPr/>
        </p:nvSpPr>
        <p:spPr>
          <a:xfrm>
            <a:off x="1987199" y="7289279"/>
            <a:ext cx="8092440" cy="96840"/>
          </a:xfrm>
          <a:prstGeom prst="rect">
            <a:avLst/>
          </a:prstGeom>
          <a:solidFill>
            <a:srgbClr val="FF9966"/>
          </a:solidFill>
          <a:ln cap="flat">
            <a:noFill/>
            <a:prstDash val="solid"/>
          </a:ln>
        </p:spPr>
        <p:txBody>
          <a:bodyPr vert="horz" wrap="non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GB" sz="1800" b="0" i="0" u="none" strike="noStrike" kern="1200">
              <a:ln>
                <a:noFill/>
              </a:ln>
              <a:latin typeface="Arial" pitchFamily="18"/>
              <a:ea typeface="Microsoft YaHei" pitchFamily="2"/>
              <a:cs typeface="Lucida Sans" pitchFamily="2"/>
            </a:endParaRP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lvl="0" algn="ctr" rtl="0" hangingPunct="0">
        <a:buNone/>
        <a:tabLst/>
        <a:defRPr lang="en-GB" sz="4400" b="0" i="0" u="none" strike="noStrike" kern="1200">
          <a:ln>
            <a:noFill/>
          </a:ln>
          <a:latin typeface="Arial" pitchFamily="18"/>
          <a:ea typeface="Microsoft YaHei" pitchFamily="2"/>
          <a:cs typeface="Lucida Sans" pitchFamily="2"/>
        </a:defRPr>
      </a:lvl1pPr>
    </p:titleStyle>
    <p:bodyStyle>
      <a:lvl1pPr marL="0" marR="0" lvl="0" indent="0" algn="l" rtl="0" hangingPunct="0">
        <a:lnSpc>
          <a:spcPct val="100000"/>
        </a:lnSpc>
        <a:spcBef>
          <a:spcPts val="0"/>
        </a:spcBef>
        <a:spcAft>
          <a:spcPts val="0"/>
        </a:spcAft>
        <a:buNone/>
        <a:tabLst/>
        <a:defRPr lang="en-US" sz="2400" b="0" i="0" u="none" strike="noStrike" kern="0" spc="0" baseline="0">
          <a:ln>
            <a:noFill/>
          </a:ln>
          <a:solidFill>
            <a:srgbClr val="E6E6E6"/>
          </a:solidFill>
          <a:latin typeface="Thorndale" pitchFamily="18"/>
          <a:ea typeface="Microsoft YaHei" pitchFamily="2"/>
          <a:cs typeface="Arial Unicode MS" pitchFamily="2"/>
        </a:defRPr>
      </a:lvl1pPr>
      <a:lvl2pPr marL="685799" marR="0" lvl="1" indent="-228600" algn="l" rtl="0" hangingPunct="1">
        <a:lnSpc>
          <a:spcPct val="90000"/>
        </a:lnSpc>
        <a:spcBef>
          <a:spcPts val="499"/>
        </a:spcBef>
        <a:spcAft>
          <a:spcPts val="0"/>
        </a:spcAft>
        <a:buSzPct val="100000"/>
        <a:buFont typeface="Arial" pitchFamily="34"/>
        <a:buChar char="•"/>
        <a:tabLst/>
        <a:defRPr lang="en-US" sz="2400" b="0" i="0" u="none" strike="noStrike" kern="1200" spc="0" baseline="0">
          <a:ln>
            <a:noFill/>
          </a:ln>
          <a:solidFill>
            <a:srgbClr val="000000"/>
          </a:solidFill>
          <a:latin typeface="Calibri" pitchFamily="18"/>
          <a:ea typeface="Microsoft YaHei" pitchFamily="2"/>
          <a:cs typeface="Lucida Sans" pitchFamily="2"/>
        </a:defRPr>
      </a:lvl2pPr>
      <a:lvl3pPr marL="1143000" marR="0" lvl="2" indent="-228600" algn="l" rtl="0" hangingPunct="1">
        <a:lnSpc>
          <a:spcPct val="90000"/>
        </a:lnSpc>
        <a:spcBef>
          <a:spcPts val="499"/>
        </a:spcBef>
        <a:spcAft>
          <a:spcPts val="0"/>
        </a:spcAft>
        <a:buSzPct val="100000"/>
        <a:buFont typeface="Arial" pitchFamily="34"/>
        <a:buChar char="•"/>
        <a:tabLst/>
        <a:defRPr lang="en-US" sz="2000" b="0" i="0" u="none" strike="noStrike" kern="1200" spc="0" baseline="0">
          <a:ln>
            <a:noFill/>
          </a:ln>
          <a:solidFill>
            <a:srgbClr val="000000"/>
          </a:solidFill>
          <a:latin typeface="Calibri" pitchFamily="18"/>
          <a:ea typeface="Microsoft YaHei" pitchFamily="2"/>
          <a:cs typeface="Lucida Sans" pitchFamily="2"/>
        </a:defRPr>
      </a:lvl3pPr>
      <a:lvl4pPr marL="1600200" marR="0" lvl="3" indent="-228600" algn="l" rtl="0" hangingPunct="1">
        <a:lnSpc>
          <a:spcPct val="90000"/>
        </a:lnSpc>
        <a:spcBef>
          <a:spcPts val="499"/>
        </a:spcBef>
        <a:spcAft>
          <a:spcPts val="0"/>
        </a:spcAft>
        <a:buSzPct val="100000"/>
        <a:buFont typeface="Arial" pitchFamily="34"/>
        <a:buChar char="•"/>
        <a:tabLst/>
        <a:defRPr lang="en-US" sz="1800" b="0" i="0" u="none" strike="noStrike" kern="1200" spc="0" baseline="0">
          <a:ln>
            <a:noFill/>
          </a:ln>
          <a:solidFill>
            <a:srgbClr val="000000"/>
          </a:solidFill>
          <a:latin typeface="Calibri" pitchFamily="18"/>
          <a:ea typeface="Microsoft YaHei" pitchFamily="2"/>
          <a:cs typeface="Lucida Sans" pitchFamily="2"/>
        </a:defRPr>
      </a:lvl4pPr>
      <a:lvl5pPr marL="2057400" marR="0" lvl="4" indent="-228600" algn="l" rtl="0" hangingPunct="1">
        <a:lnSpc>
          <a:spcPct val="90000"/>
        </a:lnSpc>
        <a:spcBef>
          <a:spcPts val="499"/>
        </a:spcBef>
        <a:spcAft>
          <a:spcPts val="0"/>
        </a:spcAft>
        <a:buSzPct val="100000"/>
        <a:buFont typeface="Arial" pitchFamily="34"/>
        <a:buChar char="•"/>
        <a:tabLst/>
        <a:defRPr lang="en-US" sz="1800" b="0" i="0" u="none" strike="noStrike" kern="1200" spc="0" baseline="0">
          <a:ln>
            <a:noFill/>
          </a:ln>
          <a:solidFill>
            <a:srgbClr val="000000"/>
          </a:solidFill>
          <a:latin typeface="Calibri" pitchFamily="18"/>
          <a:ea typeface="Microsoft YaHei" pitchFamily="2"/>
          <a:cs typeface="Lucida Sans"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740879" y="282240"/>
            <a:ext cx="8608320" cy="1262520"/>
          </a:xfrm>
          <a:prstGeom prst="rect">
            <a:avLst/>
          </a:prstGeom>
          <a:noFill/>
          <a:ln>
            <a:noFill/>
          </a:ln>
        </p:spPr>
        <p:txBody>
          <a:bodyPr wrap="square" lIns="0" tIns="0" rIns="0" bIns="0" anchor="ctr" anchorCtr="1">
            <a:noAutofit/>
          </a:bodyPr>
          <a:lstStyle/>
          <a:p>
            <a:pPr lvl="0"/>
            <a:endParaRPr lang="en-GB"/>
          </a:p>
        </p:txBody>
      </p:sp>
      <p:sp>
        <p:nvSpPr>
          <p:cNvPr id="3" name="Text Placeholder 2"/>
          <p:cNvSpPr txBox="1">
            <a:spLocks noGrp="1"/>
          </p:cNvSpPr>
          <p:nvPr>
            <p:ph type="body" idx="1"/>
          </p:nvPr>
        </p:nvSpPr>
        <p:spPr>
          <a:xfrm>
            <a:off x="740879" y="1963080"/>
            <a:ext cx="8772840" cy="4937400"/>
          </a:xfrm>
          <a:prstGeom prst="rect">
            <a:avLst/>
          </a:prstGeom>
          <a:noFill/>
          <a:ln>
            <a:noFill/>
          </a:ln>
        </p:spPr>
        <p:txBody>
          <a:bodyPr wrap="square" lIns="0" tIns="0" rIns="0" bIns="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724319" y="7076880"/>
            <a:ext cx="9355320" cy="96840"/>
          </a:xfrm>
          <a:prstGeom prst="rect">
            <a:avLst/>
          </a:prstGeom>
          <a:solidFill>
            <a:srgbClr val="FF9966"/>
          </a:solidFill>
          <a:ln cap="flat">
            <a:noFill/>
            <a:prstDash val="solid"/>
          </a:ln>
        </p:spPr>
        <p:txBody>
          <a:bodyPr vert="horz" wrap="none" lIns="0" tIns="0" rIns="0" bIns="0" anchor="ctr" anchorCtr="1" compatLnSpc="0">
            <a:noAutofit/>
          </a:bodyPr>
          <a:lstStyle/>
          <a:p>
            <a:pPr marL="0" marR="0" lvl="0" indent="0" rtl="0" hangingPunct="0">
              <a:lnSpc>
                <a:spcPct val="100000"/>
              </a:lnSpc>
              <a:spcBef>
                <a:spcPts val="0"/>
              </a:spcBef>
              <a:spcAft>
                <a:spcPts val="0"/>
              </a:spcAft>
              <a:buNone/>
              <a:tabLst/>
            </a:pPr>
            <a:endParaRPr lang="en-GB" sz="1800" b="0" i="0" u="none" strike="noStrike" kern="1200">
              <a:ln>
                <a:noFill/>
              </a:ln>
              <a:latin typeface="Arial" pitchFamily="18"/>
              <a:ea typeface="Microsoft YaHei" pitchFamily="2"/>
              <a:cs typeface="Lucida Sans" pitchFamily="2"/>
            </a:endParaRPr>
          </a:p>
        </p:txBody>
      </p:sp>
      <p:sp>
        <p:nvSpPr>
          <p:cNvPr id="5" name="Rectangle 4"/>
          <p:cNvSpPr/>
          <p:nvPr/>
        </p:nvSpPr>
        <p:spPr>
          <a:xfrm>
            <a:off x="1987199" y="7289279"/>
            <a:ext cx="8092440" cy="96840"/>
          </a:xfrm>
          <a:prstGeom prst="rect">
            <a:avLst/>
          </a:prstGeom>
          <a:solidFill>
            <a:srgbClr val="FF9966"/>
          </a:solidFill>
          <a:ln cap="flat">
            <a:noFill/>
            <a:prstDash val="solid"/>
          </a:ln>
        </p:spPr>
        <p:txBody>
          <a:bodyPr vert="horz" wrap="none" lIns="0" tIns="0" rIns="0" bIns="0" anchor="ctr" anchorCtr="1" compatLnSpc="0">
            <a:noAutofit/>
          </a:bodyPr>
          <a:lstStyle/>
          <a:p>
            <a:pPr marL="0" marR="0" lvl="0" indent="0" rtl="0" hangingPunct="0">
              <a:lnSpc>
                <a:spcPct val="100000"/>
              </a:lnSpc>
              <a:spcBef>
                <a:spcPts val="0"/>
              </a:spcBef>
              <a:spcAft>
                <a:spcPts val="0"/>
              </a:spcAft>
              <a:buNone/>
              <a:tabLst/>
            </a:pPr>
            <a:endParaRPr lang="en-GB" sz="1800" b="0" i="0" u="none" strike="noStrike" kern="1200">
              <a:ln>
                <a:noFill/>
              </a:ln>
              <a:latin typeface="Arial" pitchFamily="18"/>
              <a:ea typeface="Microsoft YaHei" pitchFamily="2"/>
              <a:cs typeface="Lucida Sans" pitchFamily="2"/>
            </a:endParaRP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lvl="0" algn="ctr" rtl="0" hangingPunct="0">
        <a:buNone/>
        <a:tabLst/>
        <a:defRPr lang="en-GB" sz="4400" b="0" i="0" u="none" strike="noStrike" kern="1200">
          <a:ln>
            <a:noFill/>
          </a:ln>
          <a:latin typeface="Arial" pitchFamily="18"/>
          <a:ea typeface="Microsoft YaHei" pitchFamily="2"/>
          <a:cs typeface="Lucida Sans" pitchFamily="2"/>
        </a:defRPr>
      </a:lvl1pPr>
    </p:titleStyle>
    <p:bodyStyle>
      <a:lvl1pPr marL="0" marR="0" lvl="0" indent="0" algn="l" rtl="0" hangingPunct="0">
        <a:lnSpc>
          <a:spcPct val="100000"/>
        </a:lnSpc>
        <a:spcBef>
          <a:spcPts val="0"/>
        </a:spcBef>
        <a:spcAft>
          <a:spcPts val="0"/>
        </a:spcAft>
        <a:buNone/>
        <a:tabLst/>
        <a:defRPr lang="en-US" sz="2400" b="0" i="0" u="none" strike="noStrike" kern="0" spc="0" baseline="0">
          <a:ln>
            <a:noFill/>
          </a:ln>
          <a:solidFill>
            <a:srgbClr val="E6E6E6"/>
          </a:solidFill>
          <a:latin typeface="Thorndale" pitchFamily="18"/>
          <a:ea typeface="Microsoft YaHei" pitchFamily="2"/>
          <a:cs typeface="Arial Unicode MS" pitchFamily="2"/>
        </a:defRPr>
      </a:lvl1pPr>
      <a:lvl2pPr marL="685799" marR="0" lvl="1" indent="-228600" algn="l" rtl="0" hangingPunct="1">
        <a:lnSpc>
          <a:spcPct val="90000"/>
        </a:lnSpc>
        <a:spcBef>
          <a:spcPts val="499"/>
        </a:spcBef>
        <a:spcAft>
          <a:spcPts val="0"/>
        </a:spcAft>
        <a:buSzPct val="100000"/>
        <a:buFont typeface="Arial" pitchFamily="34"/>
        <a:buChar char="•"/>
        <a:tabLst/>
        <a:defRPr lang="en-US" sz="2400" b="0" i="0" u="none" strike="noStrike" kern="1200" spc="0" baseline="0">
          <a:ln>
            <a:noFill/>
          </a:ln>
          <a:solidFill>
            <a:srgbClr val="000000"/>
          </a:solidFill>
          <a:latin typeface="Calibri" pitchFamily="18"/>
          <a:ea typeface="Microsoft YaHei" pitchFamily="2"/>
          <a:cs typeface="Lucida Sans" pitchFamily="2"/>
        </a:defRPr>
      </a:lvl2pPr>
      <a:lvl3pPr marL="1143000" marR="0" lvl="2" indent="-228600" algn="l" rtl="0" hangingPunct="1">
        <a:lnSpc>
          <a:spcPct val="90000"/>
        </a:lnSpc>
        <a:spcBef>
          <a:spcPts val="499"/>
        </a:spcBef>
        <a:spcAft>
          <a:spcPts val="0"/>
        </a:spcAft>
        <a:buSzPct val="100000"/>
        <a:buFont typeface="Arial" pitchFamily="34"/>
        <a:buChar char="•"/>
        <a:tabLst/>
        <a:defRPr lang="en-US" sz="2000" b="0" i="0" u="none" strike="noStrike" kern="1200" spc="0" baseline="0">
          <a:ln>
            <a:noFill/>
          </a:ln>
          <a:solidFill>
            <a:srgbClr val="000000"/>
          </a:solidFill>
          <a:latin typeface="Calibri" pitchFamily="18"/>
          <a:ea typeface="Microsoft YaHei" pitchFamily="2"/>
          <a:cs typeface="Lucida Sans" pitchFamily="2"/>
        </a:defRPr>
      </a:lvl3pPr>
      <a:lvl4pPr marL="1600200" marR="0" lvl="3" indent="-228600" algn="l" rtl="0" hangingPunct="1">
        <a:lnSpc>
          <a:spcPct val="90000"/>
        </a:lnSpc>
        <a:spcBef>
          <a:spcPts val="499"/>
        </a:spcBef>
        <a:spcAft>
          <a:spcPts val="0"/>
        </a:spcAft>
        <a:buSzPct val="100000"/>
        <a:buFont typeface="Arial" pitchFamily="34"/>
        <a:buChar char="•"/>
        <a:tabLst/>
        <a:defRPr lang="en-US" sz="1800" b="0" i="0" u="none" strike="noStrike" kern="1200" spc="0" baseline="0">
          <a:ln>
            <a:noFill/>
          </a:ln>
          <a:solidFill>
            <a:srgbClr val="000000"/>
          </a:solidFill>
          <a:latin typeface="Calibri" pitchFamily="18"/>
          <a:ea typeface="Microsoft YaHei" pitchFamily="2"/>
          <a:cs typeface="Lucida Sans" pitchFamily="2"/>
        </a:defRPr>
      </a:lvl4pPr>
      <a:lvl5pPr marL="2057400" marR="0" lvl="4" indent="-228600" algn="l" rtl="0" hangingPunct="1">
        <a:lnSpc>
          <a:spcPct val="90000"/>
        </a:lnSpc>
        <a:spcBef>
          <a:spcPts val="499"/>
        </a:spcBef>
        <a:spcAft>
          <a:spcPts val="0"/>
        </a:spcAft>
        <a:buSzPct val="100000"/>
        <a:buFont typeface="Arial" pitchFamily="34"/>
        <a:buChar char="•"/>
        <a:tabLst/>
        <a:defRPr lang="en-US" sz="1800" b="0" i="0" u="none" strike="noStrike" kern="1200" spc="0" baseline="0">
          <a:ln>
            <a:noFill/>
          </a:ln>
          <a:solidFill>
            <a:srgbClr val="000000"/>
          </a:solidFill>
          <a:latin typeface="Calibri" pitchFamily="18"/>
          <a:ea typeface="Microsoft YaHei" pitchFamily="2"/>
          <a:cs typeface="Lucida Sans"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40.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1.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5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1.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51.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5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8"/>
          <p:cNvPicPr>
            <a:picLocks noChangeAspect="1"/>
          </p:cNvPicPr>
          <p:nvPr/>
        </p:nvPicPr>
        <p:blipFill>
          <a:blip r:embed="rId3">
            <a:lum bright="-50000"/>
            <a:alphaModFix/>
          </a:blip>
          <a:srcRect/>
          <a:stretch>
            <a:fillRect/>
          </a:stretch>
        </p:blipFill>
        <p:spPr>
          <a:xfrm>
            <a:off x="0" y="0"/>
            <a:ext cx="10079998" cy="7563596"/>
          </a:xfrm>
          <a:prstGeom prst="rect">
            <a:avLst/>
          </a:prstGeom>
          <a:noFill/>
          <a:ln cap="flat">
            <a:noFill/>
          </a:ln>
        </p:spPr>
      </p:pic>
      <p:sp>
        <p:nvSpPr>
          <p:cNvPr id="3" name="Rectangle 4"/>
          <p:cNvSpPr/>
          <p:nvPr/>
        </p:nvSpPr>
        <p:spPr>
          <a:xfrm>
            <a:off x="8496357" y="409322"/>
            <a:ext cx="1130399" cy="598675"/>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cap="flat">
            <a:noFill/>
            <a:prstDash val="solid"/>
          </a:ln>
        </p:spPr>
        <p:txBody>
          <a:bodyPr vert="horz" wrap="square" lIns="0" tIns="0" rIns="0" bIns="0" anchor="ctr" anchorCtr="0"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Arial" pitchFamily="18"/>
              <a:ea typeface="Microsoft YaHei" pitchFamily="2"/>
              <a:cs typeface="Lucida Sans" pitchFamily="2"/>
            </a:endParaRPr>
          </a:p>
        </p:txBody>
      </p:sp>
      <p:grpSp>
        <p:nvGrpSpPr>
          <p:cNvPr id="4" name="Rektangel 10"/>
          <p:cNvGrpSpPr/>
          <p:nvPr/>
        </p:nvGrpSpPr>
        <p:grpSpPr>
          <a:xfrm>
            <a:off x="-25557" y="1135437"/>
            <a:ext cx="10113483" cy="1424159"/>
            <a:chOff x="-25557" y="1135437"/>
            <a:chExt cx="10113483" cy="1424159"/>
          </a:xfrm>
        </p:grpSpPr>
        <p:pic>
          <p:nvPicPr>
            <p:cNvPr id="5" name="Rektangel 10"/>
            <p:cNvPicPr>
              <a:picLocks noChangeAspect="1"/>
            </p:cNvPicPr>
            <p:nvPr/>
          </p:nvPicPr>
          <p:blipFill>
            <a:blip r:embed="rId4">
              <a:lum bright="-50000"/>
              <a:alphaModFix/>
            </a:blip>
            <a:srcRect/>
            <a:stretch>
              <a:fillRect/>
            </a:stretch>
          </p:blipFill>
          <p:spPr>
            <a:xfrm>
              <a:off x="-25557" y="1135437"/>
              <a:ext cx="10113483" cy="1424159"/>
            </a:xfrm>
            <a:prstGeom prst="rect">
              <a:avLst/>
            </a:prstGeom>
            <a:noFill/>
            <a:ln cap="flat">
              <a:noFill/>
            </a:ln>
          </p:spPr>
        </p:pic>
        <p:sp>
          <p:nvSpPr>
            <p:cNvPr id="6" name="Freeform 5"/>
            <p:cNvSpPr/>
            <p:nvPr/>
          </p:nvSpPr>
          <p:spPr>
            <a:xfrm>
              <a:off x="-16916" y="1142643"/>
              <a:ext cx="10097636" cy="1410480"/>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cap="flat">
              <a:noFill/>
              <a:prstDash val="solid"/>
            </a:ln>
          </p:spPr>
          <p:txBody>
            <a:bodyPr vert="horz" wrap="square" lIns="90004" tIns="46798" rIns="90004" bIns="46798" anchor="ctr" anchorCtr="0"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Arial" pitchFamily="18"/>
                <a:ea typeface="Microsoft YaHei" pitchFamily="2"/>
                <a:cs typeface="Lucida Sans" pitchFamily="2"/>
              </a:endParaRPr>
            </a:p>
          </p:txBody>
        </p:sp>
      </p:grpSp>
      <p:sp>
        <p:nvSpPr>
          <p:cNvPr id="7" name="Rectangle 4"/>
          <p:cNvSpPr/>
          <p:nvPr/>
        </p:nvSpPr>
        <p:spPr>
          <a:xfrm>
            <a:off x="572396" y="1914122"/>
            <a:ext cx="9075959" cy="461881"/>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cap="flat">
            <a:noFill/>
            <a:prstDash val="solid"/>
          </a:ln>
        </p:spPr>
        <p:txBody>
          <a:bodyPr vert="horz" wrap="square" lIns="0" tIns="0" rIns="0" bIns="0" anchor="ctr" anchorCtr="1" compatLnSpc="0">
            <a:noAutofit/>
          </a:bodyPr>
          <a:lstStyle/>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2800" b="0" i="0" u="none" strike="noStrike" kern="1200" cap="none" spc="0" baseline="0">
                <a:solidFill>
                  <a:srgbClr val="FFFFFF"/>
                </a:solidFill>
                <a:uFillTx/>
                <a:latin typeface="Arial" pitchFamily="34"/>
                <a:ea typeface="Microsoft YaHei" pitchFamily="2"/>
                <a:cs typeface="Mangal" pitchFamily="2"/>
              </a:rPr>
              <a:t>Industrial and Machine control systems</a:t>
            </a:r>
          </a:p>
        </p:txBody>
      </p:sp>
      <p:sp>
        <p:nvSpPr>
          <p:cNvPr id="8" name="Rectangle 5"/>
          <p:cNvSpPr/>
          <p:nvPr/>
        </p:nvSpPr>
        <p:spPr>
          <a:xfrm>
            <a:off x="572396" y="1142643"/>
            <a:ext cx="8787960" cy="944995"/>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cap="flat">
            <a:noFill/>
            <a:prstDash val="solid"/>
          </a:ln>
        </p:spPr>
        <p:txBody>
          <a:bodyPr vert="horz" wrap="square" lIns="0" tIns="46798" rIns="0" bIns="46798" anchor="ctr" anchorCtr="1" compatLnSpc="0">
            <a:noAutofit/>
          </a:bodyPr>
          <a:lstStyle/>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4000" b="1" i="0" u="none" strike="noStrike" kern="1200" cap="none" spc="0" baseline="0">
                <a:solidFill>
                  <a:srgbClr val="FFFFFF"/>
                </a:solidFill>
                <a:uFillTx/>
                <a:latin typeface="Arial" pitchFamily="18"/>
                <a:ea typeface="Microsoft YaHei" pitchFamily="2"/>
                <a:cs typeface="Mangal" pitchFamily="2"/>
              </a:rPr>
              <a:t>Sefton</a:t>
            </a:r>
          </a:p>
        </p:txBody>
      </p:sp>
      <p:sp>
        <p:nvSpPr>
          <p:cNvPr id="9" name="Rectangle 4"/>
          <p:cNvSpPr/>
          <p:nvPr/>
        </p:nvSpPr>
        <p:spPr>
          <a:xfrm>
            <a:off x="572396" y="6793562"/>
            <a:ext cx="1695599" cy="395276"/>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cap="flat">
            <a:noFill/>
            <a:prstDash val="solid"/>
          </a:ln>
        </p:spPr>
        <p:txBody>
          <a:bodyPr vert="horz" wrap="square" lIns="0" tIns="0" rIns="0" bIns="0" anchor="ctr" anchorCtr="0"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Arial" pitchFamily="18"/>
              <a:ea typeface="Microsoft YaHei" pitchFamily="2"/>
              <a:cs typeface="Lucida Sans" pitchFamily="2"/>
            </a:endParaRPr>
          </a:p>
        </p:txBody>
      </p:sp>
      <p:sp>
        <p:nvSpPr>
          <p:cNvPr id="10" name="TextBox 10"/>
          <p:cNvSpPr txBox="1"/>
          <p:nvPr/>
        </p:nvSpPr>
        <p:spPr>
          <a:xfrm>
            <a:off x="1512362" y="3063596"/>
            <a:ext cx="7200003" cy="4352397"/>
          </a:xfrm>
          <a:prstGeom prst="rect">
            <a:avLst/>
          </a:prstGeom>
          <a:noFill/>
          <a:ln cap="flat">
            <a:noFill/>
          </a:ln>
        </p:spPr>
        <p:txBody>
          <a:bodyPr vert="horz" wrap="none" lIns="90004" tIns="44997" rIns="90004" bIns="44997" anchor="t" anchorCtr="1" compatLnSpc="0">
            <a:noAutofit/>
          </a:bodyPr>
          <a:lstStyle/>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1200" cap="none" spc="0" baseline="0" dirty="0">
                <a:solidFill>
                  <a:srgbClr val="000080"/>
                </a:solidFill>
                <a:uFillTx/>
                <a:latin typeface="Arial" pitchFamily="18"/>
                <a:ea typeface="Microsoft YaHei" pitchFamily="2"/>
                <a:cs typeface="Mangal" pitchFamily="2"/>
              </a:rPr>
              <a:t>Presented</a:t>
            </a:r>
          </a:p>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1200" cap="none" spc="0" baseline="0" dirty="0">
                <a:solidFill>
                  <a:srgbClr val="000080"/>
                </a:solidFill>
                <a:uFillTx/>
                <a:latin typeface="Arial" pitchFamily="18"/>
                <a:ea typeface="Microsoft YaHei" pitchFamily="2"/>
                <a:cs typeface="Mangal" pitchFamily="2"/>
              </a:rPr>
              <a:t>By Tony McDonald</a:t>
            </a:r>
          </a:p>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600" b="0" i="0" u="none" strike="noStrike" kern="1200" cap="none" spc="0" baseline="0" dirty="0">
              <a:solidFill>
                <a:srgbClr val="000080"/>
              </a:solidFill>
              <a:uFillTx/>
              <a:latin typeface="Arial" pitchFamily="18"/>
              <a:ea typeface="Microsoft YaHei" pitchFamily="2"/>
              <a:cs typeface="Mangal" pitchFamily="2"/>
            </a:endParaRPr>
          </a:p>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2000" b="0" i="0" u="none" strike="noStrike" kern="1200" cap="none" spc="0" baseline="0" dirty="0">
              <a:solidFill>
                <a:srgbClr val="000080"/>
              </a:solidFill>
              <a:uFillTx/>
              <a:latin typeface="Arial" pitchFamily="18"/>
              <a:ea typeface="Microsoft YaHei" pitchFamily="2"/>
              <a:cs typeface="Mangal" pitchFamily="2"/>
            </a:endParaRPr>
          </a:p>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2000" b="0" i="0" u="none" strike="noStrike" kern="1200" cap="none" spc="0" baseline="0" dirty="0">
                <a:solidFill>
                  <a:srgbClr val="000080"/>
                </a:solidFill>
                <a:uFillTx/>
                <a:latin typeface="Arial" pitchFamily="18"/>
                <a:ea typeface="Microsoft YaHei" pitchFamily="2"/>
                <a:cs typeface="Mangal" pitchFamily="2"/>
              </a:rPr>
              <a:t>Class </a:t>
            </a:r>
            <a:r>
              <a:rPr lang="en-US" sz="2000" b="0" i="0" u="none" strike="noStrike" kern="1200" cap="none" spc="0" baseline="0" dirty="0" smtClean="0">
                <a:solidFill>
                  <a:srgbClr val="000080"/>
                </a:solidFill>
                <a:uFillTx/>
                <a:latin typeface="Arial" pitchFamily="18"/>
                <a:ea typeface="Microsoft YaHei" pitchFamily="2"/>
                <a:cs typeface="Mangal" pitchFamily="2"/>
              </a:rPr>
              <a:t>4 Vectors and Programming</a:t>
            </a:r>
            <a:endParaRPr lang="en-US" sz="2000" b="0" i="0" u="none" strike="noStrike" kern="1200" cap="none" spc="0" baseline="0" dirty="0">
              <a:solidFill>
                <a:srgbClr val="00008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2175773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name="Slide15">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740879" y="798120"/>
            <a:ext cx="8608320" cy="230760"/>
          </a:xfrm>
        </p:spPr>
        <p:txBody>
          <a:bodyPr anchorCtr="0">
            <a:spAutoFit/>
          </a:bodyPr>
          <a:lstStyle/>
          <a:p>
            <a:pPr lvl="0" algn="l"/>
            <a:r>
              <a:rPr lang="en-GB" sz="1500" b="1" i="1" kern="0">
                <a:solidFill>
                  <a:srgbClr val="FF9966"/>
                </a:solidFill>
                <a:latin typeface="Arial" pitchFamily="34"/>
                <a:cs typeface="Arial" pitchFamily="2"/>
              </a:rPr>
              <a:t>Vectors and Motion</a:t>
            </a:r>
          </a:p>
        </p:txBody>
      </p:sp>
      <p:sp>
        <p:nvSpPr>
          <p:cNvPr id="3" name="Text Placeholder 2"/>
          <p:cNvSpPr txBox="1">
            <a:spLocks noGrp="1"/>
          </p:cNvSpPr>
          <p:nvPr>
            <p:ph type="body" idx="4294967295"/>
          </p:nvPr>
        </p:nvSpPr>
        <p:spPr>
          <a:xfrm>
            <a:off x="740879" y="1224000"/>
            <a:ext cx="8708040" cy="5663159"/>
          </a:xfrm>
        </p:spPr>
        <p:txBody>
          <a:bodyPr>
            <a:spAutoFit/>
          </a:bodyPr>
          <a:lstStyle/>
          <a:p>
            <a:pPr lvl="0"/>
            <a:r>
              <a:rPr lang="en-GB" sz="1600">
                <a:solidFill>
                  <a:srgbClr val="000000"/>
                </a:solidFill>
                <a:latin typeface="Arial" pitchFamily="18"/>
                <a:cs typeface="Arial" pitchFamily="2"/>
              </a:rPr>
              <a:t>In programming, vector mathematics, is used in many graphics objects such as text characters on computer screens. Vectors are often called Euclidean vectors or geometric or spatial vectors.</a:t>
            </a:r>
          </a:p>
          <a:p>
            <a:pPr lvl="0"/>
            <a:endParaRPr lang="en-GB" sz="1600">
              <a:solidFill>
                <a:srgbClr val="000000"/>
              </a:solidFill>
              <a:latin typeface="Arial" pitchFamily="18"/>
              <a:cs typeface="Arial" pitchFamily="2"/>
            </a:endParaRPr>
          </a:p>
          <a:p>
            <a:pPr lvl="0"/>
            <a:r>
              <a:rPr lang="en-GB" sz="1600" b="1">
                <a:solidFill>
                  <a:srgbClr val="000000"/>
                </a:solidFill>
                <a:latin typeface="Arial" pitchFamily="18"/>
                <a:cs typeface="Arial" pitchFamily="2"/>
              </a:rPr>
              <a:t>What is a vector?</a:t>
            </a:r>
          </a:p>
          <a:p>
            <a:pPr lvl="0"/>
            <a:r>
              <a:rPr lang="en-GB" sz="1600">
                <a:solidFill>
                  <a:srgbClr val="000000"/>
                </a:solidFill>
                <a:latin typeface="Arial" pitchFamily="18"/>
                <a:cs typeface="Arial" pitchFamily="2"/>
              </a:rPr>
              <a:t>It is a geometric object that has magnitude (or length) and direction. Vectors can be added to other vectors. A vector is often shown as a line segment with a definite direction, or graphically as an arrow, connecting an initial point A with a point B.</a:t>
            </a:r>
          </a:p>
          <a:p>
            <a:pPr lvl="0"/>
            <a:endParaRPr lang="en-GB" sz="1600">
              <a:solidFill>
                <a:srgbClr val="000000"/>
              </a:solidFill>
              <a:latin typeface="Arial" pitchFamily="18"/>
              <a:cs typeface="Arial" pitchFamily="2"/>
            </a:endParaRPr>
          </a:p>
          <a:p>
            <a:pPr lvl="0"/>
            <a:r>
              <a:rPr lang="en-GB" sz="1600">
                <a:solidFill>
                  <a:srgbClr val="000000"/>
                </a:solidFill>
                <a:latin typeface="Arial" pitchFamily="18"/>
                <a:cs typeface="Arial" pitchFamily="2"/>
              </a:rPr>
              <a:t>There are two types of dimensional vectors, these are the Two dimensional (2D) and three dimensional (3D). 2D vectors are used in printing characters of the screen or paper, 2D vectors have only X and Y dimensions. Even if there only 1 axis, this is described as 2D, as one axis is regarded as fixed. In order to create angles there needs to be two moving axis. A moving axis can be a physically moving axis or a electronically moving.</a:t>
            </a:r>
          </a:p>
          <a:p>
            <a:pPr lvl="0"/>
            <a:endParaRPr lang="en-GB" sz="1600">
              <a:solidFill>
                <a:srgbClr val="000000"/>
              </a:solidFill>
              <a:latin typeface="Arial" pitchFamily="18"/>
              <a:cs typeface="Arial" pitchFamily="2"/>
            </a:endParaRPr>
          </a:p>
          <a:p>
            <a:pPr lvl="0"/>
            <a:r>
              <a:rPr lang="en-GB" sz="1600">
                <a:solidFill>
                  <a:srgbClr val="000000"/>
                </a:solidFill>
                <a:latin typeface="Arial" pitchFamily="18"/>
                <a:cs typeface="Arial" pitchFamily="2"/>
              </a:rPr>
              <a:t>A vector is an object that describes positioning or movement. In motion control we use vectors to control movement of the axis.</a:t>
            </a:r>
          </a:p>
          <a:p>
            <a:pPr lvl="0"/>
            <a:endParaRPr lang="en-GB" sz="1600">
              <a:solidFill>
                <a:srgbClr val="000000"/>
              </a:solidFill>
              <a:latin typeface="Arial" pitchFamily="18"/>
              <a:cs typeface="Arial" pitchFamily="2"/>
            </a:endParaRPr>
          </a:p>
          <a:p>
            <a:pPr lvl="0"/>
            <a:r>
              <a:rPr lang="en-GB" sz="1600" b="1">
                <a:solidFill>
                  <a:srgbClr val="000000"/>
                </a:solidFill>
                <a:latin typeface="Arial" pitchFamily="18"/>
                <a:cs typeface="Arial" pitchFamily="2"/>
              </a:rPr>
              <a:t>What is an axis?</a:t>
            </a:r>
          </a:p>
          <a:p>
            <a:pPr lvl="0"/>
            <a:r>
              <a:rPr lang="en-GB" sz="1600">
                <a:solidFill>
                  <a:srgbClr val="000000"/>
                </a:solidFill>
                <a:latin typeface="Arial" pitchFamily="18"/>
                <a:cs typeface="Arial" pitchFamily="2"/>
              </a:rPr>
              <a:t>An axis is a name of device that moves, in machines this device can be moved by any means, such as pneumatic, hydraulic or electric motor etc. An axis can also be electronic such as the X,Y axis on the screen of a computer.</a:t>
            </a:r>
          </a:p>
          <a:p>
            <a:pPr lvl="0"/>
            <a:endParaRPr lang="en-GB" sz="1600">
              <a:solidFill>
                <a:srgbClr val="000000"/>
              </a:solidFill>
              <a:latin typeface="Arial" pitchFamily="18"/>
              <a:cs typeface="Arial" pitchFamily="2"/>
            </a:endParaRPr>
          </a:p>
          <a:p>
            <a:pPr lvl="0"/>
            <a:endParaRPr lang="en-GB" sz="1600">
              <a:solidFill>
                <a:srgbClr val="000000"/>
              </a:solidFill>
              <a:latin typeface="Arial" pitchFamily="18"/>
              <a:cs typeface="Arial" pitchFamily="2"/>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name="Slide16">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740879" y="798120"/>
            <a:ext cx="8608320" cy="230760"/>
          </a:xfrm>
        </p:spPr>
        <p:txBody>
          <a:bodyPr anchorCtr="0">
            <a:spAutoFit/>
          </a:bodyPr>
          <a:lstStyle/>
          <a:p>
            <a:pPr lvl="0" algn="l"/>
            <a:r>
              <a:rPr lang="en-GB" sz="1500" b="1" i="1" kern="0" dirty="0" smtClean="0">
                <a:solidFill>
                  <a:srgbClr val="FF9966"/>
                </a:solidFill>
                <a:latin typeface="Arial" pitchFamily="34"/>
                <a:cs typeface="Arial" pitchFamily="2"/>
              </a:rPr>
              <a:t>Vectors </a:t>
            </a:r>
            <a:r>
              <a:rPr lang="en-GB" sz="1500" b="1" i="1" kern="0" dirty="0">
                <a:solidFill>
                  <a:srgbClr val="FF9966"/>
                </a:solidFill>
                <a:latin typeface="Arial" pitchFamily="34"/>
                <a:cs typeface="Arial" pitchFamily="2"/>
              </a:rPr>
              <a:t>continued</a:t>
            </a:r>
          </a:p>
        </p:txBody>
      </p:sp>
      <p:sp>
        <p:nvSpPr>
          <p:cNvPr id="3" name="Text Placeholder 2"/>
          <p:cNvSpPr txBox="1">
            <a:spLocks noGrp="1"/>
          </p:cNvSpPr>
          <p:nvPr>
            <p:ph type="body" idx="4294967295"/>
          </p:nvPr>
        </p:nvSpPr>
        <p:spPr>
          <a:xfrm>
            <a:off x="740879" y="1028879"/>
            <a:ext cx="8708040" cy="5909400"/>
          </a:xfrm>
        </p:spPr>
        <p:txBody>
          <a:bodyPr>
            <a:spAutoFit/>
          </a:bodyPr>
          <a:lstStyle/>
          <a:p>
            <a:pPr lvl="0"/>
            <a:r>
              <a:rPr lang="en-GB" sz="1600" b="1" dirty="0">
                <a:solidFill>
                  <a:srgbClr val="000000"/>
                </a:solidFill>
                <a:latin typeface="Arial" pitchFamily="18"/>
                <a:cs typeface="Arial" pitchFamily="2"/>
              </a:rPr>
              <a:t>Two dimensional Machine example:</a:t>
            </a:r>
          </a:p>
          <a:p>
            <a:pPr lvl="0"/>
            <a:r>
              <a:rPr lang="en-GB" sz="1600" dirty="0">
                <a:solidFill>
                  <a:srgbClr val="000000"/>
                </a:solidFill>
                <a:latin typeface="Arial" pitchFamily="18"/>
                <a:cs typeface="Arial" pitchFamily="2"/>
              </a:rPr>
              <a:t>A good example of a 2D machine is a guillotine this has a back gauge that moves back and forth and a blade that moves up and down. To cut a piece of paper to a size the back gauge moves towards the cutting blade, this pushes paper out on to the work table and when the position equals the size of the paper the axis stops and the blade is brought down to cut the paper.</a:t>
            </a:r>
          </a:p>
          <a:p>
            <a:pPr lvl="0"/>
            <a:endParaRPr lang="en-GB" sz="1600" dirty="0">
              <a:solidFill>
                <a:srgbClr val="000000"/>
              </a:solidFill>
              <a:latin typeface="Arial" pitchFamily="18"/>
              <a:cs typeface="Arial" pitchFamily="2"/>
            </a:endParaRPr>
          </a:p>
          <a:p>
            <a:pPr lvl="0"/>
            <a:r>
              <a:rPr lang="en-GB" sz="1600" b="1" dirty="0">
                <a:solidFill>
                  <a:srgbClr val="000000"/>
                </a:solidFill>
                <a:latin typeface="Arial" pitchFamily="18"/>
                <a:cs typeface="Arial" pitchFamily="2"/>
              </a:rPr>
              <a:t>Three dimensional Machine example:</a:t>
            </a:r>
          </a:p>
          <a:p>
            <a:pPr lvl="0"/>
            <a:r>
              <a:rPr lang="en-GB" sz="1600" dirty="0">
                <a:solidFill>
                  <a:srgbClr val="000000"/>
                </a:solidFill>
                <a:latin typeface="Arial" pitchFamily="18"/>
                <a:cs typeface="Arial" pitchFamily="2"/>
              </a:rPr>
              <a:t>A milling machine is a good example of a 3D machine, these have X,Y and Z axis as a minimum. Milling machines and routers are common machines in workplaces and make many of the products we use in our cars and homes.</a:t>
            </a:r>
          </a:p>
          <a:p>
            <a:pPr lvl="0"/>
            <a:r>
              <a:rPr lang="en-GB" sz="1600" dirty="0">
                <a:solidFill>
                  <a:srgbClr val="000000"/>
                </a:solidFill>
                <a:latin typeface="Arial" pitchFamily="18"/>
                <a:cs typeface="Arial" pitchFamily="2"/>
              </a:rPr>
              <a:t>  </a:t>
            </a:r>
          </a:p>
          <a:p>
            <a:pPr lvl="0"/>
            <a:endParaRPr lang="en-GB" sz="1600" dirty="0">
              <a:solidFill>
                <a:srgbClr val="000000"/>
              </a:solidFill>
              <a:latin typeface="Arial" pitchFamily="18"/>
              <a:cs typeface="Arial" pitchFamily="2"/>
            </a:endParaRPr>
          </a:p>
          <a:p>
            <a:pPr lvl="0"/>
            <a:endParaRPr lang="en-GB" sz="1600" dirty="0">
              <a:solidFill>
                <a:srgbClr val="000000"/>
              </a:solidFill>
              <a:latin typeface="Arial" pitchFamily="18"/>
              <a:cs typeface="Arial" pitchFamily="2"/>
            </a:endParaRPr>
          </a:p>
          <a:p>
            <a:pPr lvl="0"/>
            <a:endParaRPr lang="en-GB" sz="1600" dirty="0">
              <a:solidFill>
                <a:srgbClr val="000000"/>
              </a:solidFill>
              <a:latin typeface="Arial" pitchFamily="18"/>
              <a:cs typeface="Arial" pitchFamily="2"/>
            </a:endParaRPr>
          </a:p>
          <a:p>
            <a:pPr lvl="0"/>
            <a:endParaRPr lang="en-GB" sz="1600" dirty="0">
              <a:solidFill>
                <a:srgbClr val="000000"/>
              </a:solidFill>
              <a:latin typeface="Arial" pitchFamily="18"/>
              <a:cs typeface="Arial" pitchFamily="2"/>
            </a:endParaRPr>
          </a:p>
          <a:p>
            <a:pPr lvl="0"/>
            <a:endParaRPr lang="en-GB" sz="1600" dirty="0">
              <a:solidFill>
                <a:srgbClr val="000000"/>
              </a:solidFill>
              <a:latin typeface="Arial" pitchFamily="18"/>
              <a:cs typeface="Arial" pitchFamily="2"/>
            </a:endParaRPr>
          </a:p>
          <a:p>
            <a:pPr lvl="0"/>
            <a:endParaRPr lang="en-GB" sz="1600" dirty="0">
              <a:solidFill>
                <a:srgbClr val="000000"/>
              </a:solidFill>
              <a:latin typeface="Arial" pitchFamily="18"/>
              <a:cs typeface="Arial" pitchFamily="2"/>
            </a:endParaRPr>
          </a:p>
          <a:p>
            <a:pPr lvl="0"/>
            <a:endParaRPr lang="en-GB" sz="1600" dirty="0">
              <a:solidFill>
                <a:srgbClr val="000000"/>
              </a:solidFill>
              <a:latin typeface="Arial" pitchFamily="18"/>
              <a:cs typeface="Arial" pitchFamily="2"/>
            </a:endParaRPr>
          </a:p>
          <a:p>
            <a:pPr lvl="0"/>
            <a:r>
              <a:rPr lang="en-GB" sz="1600" dirty="0">
                <a:solidFill>
                  <a:srgbClr val="000000"/>
                </a:solidFill>
                <a:latin typeface="Arial" pitchFamily="18"/>
                <a:cs typeface="Arial" pitchFamily="2"/>
              </a:rPr>
              <a:t>If we think of a cube of 1cm squared (like sugar lump) then the top surface of the cube is often considered as 0 and the base would be -10 mm. The bottom left hand corner is 0,0. This is not cast in stone and the top right hand corner can be considered as 0,0 and in fact in graphics this is the case.</a:t>
            </a:r>
          </a:p>
          <a:p>
            <a:pPr lvl="0"/>
            <a:endParaRPr lang="en-GB" sz="1600" dirty="0">
              <a:solidFill>
                <a:srgbClr val="000000"/>
              </a:solidFill>
              <a:latin typeface="Arial" pitchFamily="18"/>
              <a:cs typeface="Arial" pitchFamily="2"/>
            </a:endParaRPr>
          </a:p>
          <a:p>
            <a:pPr lvl="0"/>
            <a:r>
              <a:rPr lang="en-GB" sz="1600" dirty="0">
                <a:solidFill>
                  <a:srgbClr val="000000"/>
                </a:solidFill>
                <a:latin typeface="Arial" pitchFamily="18"/>
                <a:cs typeface="Arial" pitchFamily="2"/>
              </a:rPr>
              <a:t> </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0827" y="3763962"/>
            <a:ext cx="1747520" cy="1270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name="Slide17">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740879" y="798120"/>
            <a:ext cx="8608320" cy="230760"/>
          </a:xfrm>
        </p:spPr>
        <p:txBody>
          <a:bodyPr anchorCtr="0">
            <a:spAutoFit/>
          </a:bodyPr>
          <a:lstStyle/>
          <a:p>
            <a:pPr lvl="0" algn="l"/>
            <a:r>
              <a:rPr lang="en-GB" sz="1500" b="1" i="1" kern="0">
                <a:solidFill>
                  <a:srgbClr val="FF9966"/>
                </a:solidFill>
                <a:latin typeface="Arial" pitchFamily="34"/>
                <a:cs typeface="Arial" pitchFamily="2"/>
              </a:rPr>
              <a:t>Vectors continued</a:t>
            </a:r>
          </a:p>
        </p:txBody>
      </p:sp>
      <p:sp>
        <p:nvSpPr>
          <p:cNvPr id="3" name="Text Placeholder 2"/>
          <p:cNvSpPr txBox="1">
            <a:spLocks noGrp="1"/>
          </p:cNvSpPr>
          <p:nvPr>
            <p:ph type="body" idx="4294967295"/>
          </p:nvPr>
        </p:nvSpPr>
        <p:spPr>
          <a:xfrm>
            <a:off x="740879" y="1028879"/>
            <a:ext cx="8708040" cy="4431960"/>
          </a:xfrm>
        </p:spPr>
        <p:txBody>
          <a:bodyPr>
            <a:spAutoFit/>
          </a:bodyPr>
          <a:lstStyle/>
          <a:p>
            <a:pPr lvl="0"/>
            <a:r>
              <a:rPr lang="en-GB" sz="1600" b="1">
                <a:solidFill>
                  <a:srgbClr val="000000"/>
                </a:solidFill>
                <a:latin typeface="Arial" pitchFamily="18"/>
                <a:cs typeface="Arial" pitchFamily="2"/>
              </a:rPr>
              <a:t>Use of vectors:</a:t>
            </a:r>
          </a:p>
          <a:p>
            <a:pPr lvl="0"/>
            <a:r>
              <a:rPr lang="en-GB" sz="1600">
                <a:solidFill>
                  <a:srgbClr val="000000"/>
                </a:solidFill>
                <a:latin typeface="Arial" pitchFamily="18"/>
                <a:cs typeface="Arial" pitchFamily="2"/>
              </a:rPr>
              <a:t>Vectors play an important role in physics: the velocity and acceleration of a moving object and the forces acting on it can all be described with vectors. Many other physical quantities can be usefully thought of as vectors. Although most of them do not represent distances (except, for example, position or displacement), their magnitude and direction can still be represented by the length and direction of an arrow. The mathematical representation of a physical vector depends on the coordinate system used to describe it. Vectors are scalable, that is they can be magnified or reduced in size without distortion.</a:t>
            </a:r>
          </a:p>
          <a:p>
            <a:pPr lvl="0"/>
            <a:endParaRPr lang="en-GB" sz="1600">
              <a:solidFill>
                <a:srgbClr val="000000"/>
              </a:solidFill>
              <a:latin typeface="Arial" pitchFamily="18"/>
              <a:cs typeface="Arial" pitchFamily="2"/>
            </a:endParaRPr>
          </a:p>
          <a:p>
            <a:pPr lvl="0"/>
            <a:r>
              <a:rPr lang="en-GB" sz="1600" b="1">
                <a:solidFill>
                  <a:srgbClr val="000000"/>
                </a:solidFill>
                <a:latin typeface="Arial" pitchFamily="18"/>
                <a:cs typeface="Arial" pitchFamily="2"/>
              </a:rPr>
              <a:t>Motion Control:</a:t>
            </a:r>
          </a:p>
          <a:p>
            <a:pPr lvl="0"/>
            <a:r>
              <a:rPr lang="en-GB" sz="1600">
                <a:solidFill>
                  <a:srgbClr val="000000"/>
                </a:solidFill>
                <a:latin typeface="Arial" pitchFamily="18"/>
                <a:cs typeface="Arial" pitchFamily="2"/>
              </a:rPr>
              <a:t>On the controller motion is caused by one of the motion commands. The most used command is the Move command. The move command uses vectors a typical motion sequence is initiated by.</a:t>
            </a:r>
          </a:p>
          <a:p>
            <a:pPr lvl="0"/>
            <a:endParaRPr lang="en-GB" sz="1600">
              <a:solidFill>
                <a:srgbClr val="000000"/>
              </a:solidFill>
              <a:latin typeface="Arial" pitchFamily="18"/>
              <a:cs typeface="Arial" pitchFamily="2"/>
            </a:endParaRPr>
          </a:p>
          <a:p>
            <a:pPr lvl="0"/>
            <a:r>
              <a:rPr lang="en-GB" sz="1600">
                <a:solidFill>
                  <a:srgbClr val="000000"/>
                </a:solidFill>
                <a:latin typeface="Arial" pitchFamily="18"/>
                <a:cs typeface="Arial" pitchFamily="2"/>
              </a:rPr>
              <a:t>Move 0,0,0	// move all axis to 0</a:t>
            </a:r>
          </a:p>
          <a:p>
            <a:pPr lvl="0"/>
            <a:r>
              <a:rPr lang="en-GB" sz="1600">
                <a:solidFill>
                  <a:srgbClr val="000000"/>
                </a:solidFill>
                <a:latin typeface="Arial" pitchFamily="18"/>
                <a:cs typeface="Arial" pitchFamily="2"/>
              </a:rPr>
              <a:t>Move 100,100,0	// causes a 45’ movement in two axis these being X &amp; Y</a:t>
            </a:r>
          </a:p>
          <a:p>
            <a:pPr lvl="0"/>
            <a:endParaRPr lang="en-GB" sz="1600">
              <a:solidFill>
                <a:srgbClr val="000000"/>
              </a:solidFill>
              <a:latin typeface="Arial" pitchFamily="18"/>
              <a:cs typeface="Arial" pitchFamily="2"/>
            </a:endParaRPr>
          </a:p>
          <a:p>
            <a:pPr lvl="0"/>
            <a:endParaRPr lang="en-GB" sz="1600">
              <a:solidFill>
                <a:srgbClr val="000000"/>
              </a:solidFill>
              <a:latin typeface="Arial" pitchFamily="18"/>
              <a:cs typeface="Arial" pitchFamily="2"/>
            </a:endParaRPr>
          </a:p>
          <a:p>
            <a:pPr lvl="0"/>
            <a:r>
              <a:rPr lang="en-GB" sz="1600">
                <a:solidFill>
                  <a:srgbClr val="000000"/>
                </a:solidFill>
                <a:latin typeface="Arial" pitchFamily="18"/>
                <a:cs typeface="Arial" pitchFamily="2"/>
              </a:rPr>
              <a:t>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name="Slide18">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740879" y="798120"/>
            <a:ext cx="8608320" cy="230760"/>
          </a:xfrm>
        </p:spPr>
        <p:txBody>
          <a:bodyPr anchorCtr="0">
            <a:spAutoFit/>
          </a:bodyPr>
          <a:lstStyle/>
          <a:p>
            <a:pPr lvl="0" algn="l"/>
            <a:r>
              <a:rPr lang="en-GB" sz="1500" b="1" i="1" kern="0">
                <a:solidFill>
                  <a:srgbClr val="FF9966"/>
                </a:solidFill>
                <a:latin typeface="Arial" pitchFamily="34"/>
                <a:cs typeface="Arial" pitchFamily="2"/>
              </a:rPr>
              <a:t>Entering commands on the controller</a:t>
            </a:r>
          </a:p>
        </p:txBody>
      </p:sp>
      <p:sp>
        <p:nvSpPr>
          <p:cNvPr id="3" name="Text Placeholder 2"/>
          <p:cNvSpPr txBox="1">
            <a:spLocks noGrp="1"/>
          </p:cNvSpPr>
          <p:nvPr>
            <p:ph type="body" idx="4294967295"/>
          </p:nvPr>
        </p:nvSpPr>
        <p:spPr>
          <a:xfrm>
            <a:off x="740879" y="1028879"/>
            <a:ext cx="8708040" cy="6155640"/>
          </a:xfrm>
        </p:spPr>
        <p:txBody>
          <a:bodyPr>
            <a:spAutoFit/>
          </a:bodyPr>
          <a:lstStyle/>
          <a:p>
            <a:pPr lvl="0"/>
            <a:r>
              <a:rPr lang="en-GB" sz="1600">
                <a:solidFill>
                  <a:srgbClr val="000000"/>
                </a:solidFill>
                <a:latin typeface="Arial" pitchFamily="18"/>
                <a:cs typeface="Arial" pitchFamily="2"/>
              </a:rPr>
              <a:t>From the welcome screen press F5 to enter the edit create screen</a:t>
            </a:r>
          </a:p>
          <a:p>
            <a:pPr lvl="0"/>
            <a:endParaRPr lang="en-GB" sz="1600">
              <a:solidFill>
                <a:srgbClr val="000000"/>
              </a:solidFill>
              <a:latin typeface="Arial" pitchFamily="18"/>
              <a:cs typeface="Arial" pitchFamily="2"/>
            </a:endParaRPr>
          </a:p>
          <a:p>
            <a:pPr lvl="0"/>
            <a:r>
              <a:rPr lang="en-GB" sz="1600">
                <a:solidFill>
                  <a:srgbClr val="000000"/>
                </a:solidFill>
                <a:latin typeface="Arial" pitchFamily="18"/>
                <a:cs typeface="Arial" pitchFamily="2"/>
              </a:rPr>
              <a:t>Your will see the following screen</a:t>
            </a:r>
          </a:p>
          <a:p>
            <a:pPr lvl="0"/>
            <a:endParaRPr lang="en-GB" sz="1600">
              <a:solidFill>
                <a:srgbClr val="000000"/>
              </a:solidFill>
              <a:latin typeface="Arial" pitchFamily="18"/>
              <a:cs typeface="Arial" pitchFamily="2"/>
            </a:endParaRPr>
          </a:p>
          <a:p>
            <a:pPr lvl="0"/>
            <a:endParaRPr lang="en-GB" sz="1600">
              <a:solidFill>
                <a:srgbClr val="000000"/>
              </a:solidFill>
              <a:latin typeface="Arial" pitchFamily="18"/>
              <a:cs typeface="Arial" pitchFamily="2"/>
            </a:endParaRPr>
          </a:p>
          <a:p>
            <a:pPr lvl="0"/>
            <a:endParaRPr lang="en-GB" sz="1600">
              <a:solidFill>
                <a:srgbClr val="000000"/>
              </a:solidFill>
              <a:latin typeface="Arial" pitchFamily="18"/>
              <a:cs typeface="Arial" pitchFamily="2"/>
            </a:endParaRPr>
          </a:p>
          <a:p>
            <a:pPr lvl="0"/>
            <a:endParaRPr lang="en-GB" sz="1600">
              <a:solidFill>
                <a:srgbClr val="000000"/>
              </a:solidFill>
              <a:latin typeface="Arial" pitchFamily="18"/>
              <a:cs typeface="Arial" pitchFamily="2"/>
            </a:endParaRPr>
          </a:p>
          <a:p>
            <a:pPr lvl="0"/>
            <a:endParaRPr lang="en-GB" sz="1600">
              <a:solidFill>
                <a:srgbClr val="000000"/>
              </a:solidFill>
              <a:latin typeface="Arial" pitchFamily="18"/>
              <a:cs typeface="Arial" pitchFamily="2"/>
            </a:endParaRPr>
          </a:p>
          <a:p>
            <a:pPr lvl="0"/>
            <a:endParaRPr lang="en-GB" sz="1600">
              <a:solidFill>
                <a:srgbClr val="000000"/>
              </a:solidFill>
              <a:latin typeface="Arial" pitchFamily="18"/>
              <a:cs typeface="Arial" pitchFamily="2"/>
            </a:endParaRPr>
          </a:p>
          <a:p>
            <a:pPr lvl="0"/>
            <a:endParaRPr lang="en-GB" sz="1600">
              <a:solidFill>
                <a:srgbClr val="000000"/>
              </a:solidFill>
              <a:latin typeface="Arial" pitchFamily="18"/>
              <a:cs typeface="Arial" pitchFamily="2"/>
            </a:endParaRPr>
          </a:p>
          <a:p>
            <a:pPr lvl="0"/>
            <a:endParaRPr lang="en-GB" sz="1600">
              <a:solidFill>
                <a:srgbClr val="000000"/>
              </a:solidFill>
              <a:latin typeface="Arial" pitchFamily="18"/>
              <a:cs typeface="Arial" pitchFamily="2"/>
            </a:endParaRPr>
          </a:p>
          <a:p>
            <a:pPr lvl="0"/>
            <a:endParaRPr lang="en-GB" sz="1600">
              <a:solidFill>
                <a:srgbClr val="000000"/>
              </a:solidFill>
              <a:latin typeface="Arial" pitchFamily="18"/>
              <a:cs typeface="Arial" pitchFamily="2"/>
            </a:endParaRPr>
          </a:p>
          <a:p>
            <a:pPr lvl="0"/>
            <a:endParaRPr lang="en-GB" sz="1600">
              <a:solidFill>
                <a:srgbClr val="000000"/>
              </a:solidFill>
              <a:latin typeface="Arial" pitchFamily="18"/>
              <a:cs typeface="Arial" pitchFamily="2"/>
            </a:endParaRPr>
          </a:p>
          <a:p>
            <a:pPr lvl="0"/>
            <a:endParaRPr lang="en-GB" sz="1600">
              <a:solidFill>
                <a:srgbClr val="000000"/>
              </a:solidFill>
              <a:latin typeface="Arial" pitchFamily="18"/>
              <a:cs typeface="Arial" pitchFamily="2"/>
            </a:endParaRPr>
          </a:p>
          <a:p>
            <a:pPr lvl="0"/>
            <a:endParaRPr lang="en-GB" sz="1600">
              <a:solidFill>
                <a:srgbClr val="000000"/>
              </a:solidFill>
              <a:latin typeface="Arial" pitchFamily="18"/>
              <a:cs typeface="Arial" pitchFamily="2"/>
            </a:endParaRPr>
          </a:p>
          <a:p>
            <a:pPr lvl="0"/>
            <a:endParaRPr lang="en-GB" sz="1600">
              <a:solidFill>
                <a:srgbClr val="000000"/>
              </a:solidFill>
              <a:latin typeface="Arial" pitchFamily="18"/>
              <a:cs typeface="Arial" pitchFamily="2"/>
            </a:endParaRPr>
          </a:p>
          <a:p>
            <a:pPr lvl="0"/>
            <a:endParaRPr lang="en-GB" sz="1600">
              <a:solidFill>
                <a:srgbClr val="000000"/>
              </a:solidFill>
              <a:latin typeface="Arial" pitchFamily="18"/>
              <a:cs typeface="Arial" pitchFamily="2"/>
            </a:endParaRPr>
          </a:p>
          <a:p>
            <a:pPr lvl="0"/>
            <a:endParaRPr lang="en-GB" sz="1600">
              <a:solidFill>
                <a:srgbClr val="000000"/>
              </a:solidFill>
              <a:latin typeface="Arial" pitchFamily="18"/>
              <a:cs typeface="Arial" pitchFamily="2"/>
            </a:endParaRPr>
          </a:p>
          <a:p>
            <a:pPr lvl="0"/>
            <a:r>
              <a:rPr lang="en-GB" sz="1600">
                <a:solidFill>
                  <a:srgbClr val="000000"/>
                </a:solidFill>
                <a:latin typeface="Arial" pitchFamily="18"/>
                <a:cs typeface="Arial" pitchFamily="2"/>
              </a:rPr>
              <a:t>When you want to right a new program always start with a blank screen, to do that press F4 and select “Start new program” from the menu.</a:t>
            </a:r>
          </a:p>
          <a:p>
            <a:pPr lvl="0"/>
            <a:endParaRPr lang="en-GB" sz="1600">
              <a:solidFill>
                <a:srgbClr val="000000"/>
              </a:solidFill>
              <a:latin typeface="Arial" pitchFamily="18"/>
              <a:cs typeface="Arial" pitchFamily="2"/>
            </a:endParaRPr>
          </a:p>
          <a:p>
            <a:pPr lvl="0"/>
            <a:endParaRPr lang="en-GB" sz="1600">
              <a:solidFill>
                <a:srgbClr val="000000"/>
              </a:solidFill>
              <a:latin typeface="Arial" pitchFamily="18"/>
              <a:cs typeface="Arial" pitchFamily="2"/>
            </a:endParaRPr>
          </a:p>
          <a:p>
            <a:pPr lvl="0"/>
            <a:endParaRPr lang="en-GB" sz="1600">
              <a:solidFill>
                <a:srgbClr val="000000"/>
              </a:solidFill>
              <a:latin typeface="Arial" pitchFamily="18"/>
              <a:cs typeface="Arial" pitchFamily="2"/>
            </a:endParaRPr>
          </a:p>
          <a:p>
            <a:pPr lvl="0"/>
            <a:endParaRPr lang="en-GB" sz="1600">
              <a:solidFill>
                <a:srgbClr val="000000"/>
              </a:solidFill>
              <a:latin typeface="Arial" pitchFamily="18"/>
              <a:cs typeface="Arial" pitchFamily="2"/>
            </a:endParaRPr>
          </a:p>
          <a:p>
            <a:pPr lvl="0"/>
            <a:r>
              <a:rPr lang="en-GB" sz="1600">
                <a:solidFill>
                  <a:srgbClr val="000000"/>
                </a:solidFill>
                <a:latin typeface="Arial" pitchFamily="18"/>
                <a:cs typeface="Arial" pitchFamily="2"/>
              </a:rPr>
              <a:t> </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3169" y="2236980"/>
            <a:ext cx="4114286" cy="308571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name="Slide19">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740879" y="798120"/>
            <a:ext cx="8608320" cy="230760"/>
          </a:xfrm>
        </p:spPr>
        <p:txBody>
          <a:bodyPr anchorCtr="0">
            <a:spAutoFit/>
          </a:bodyPr>
          <a:lstStyle/>
          <a:p>
            <a:pPr lvl="0" algn="l"/>
            <a:r>
              <a:rPr lang="en-GB" sz="1500" b="1" i="1" kern="0" dirty="0">
                <a:solidFill>
                  <a:srgbClr val="FF9966"/>
                </a:solidFill>
                <a:latin typeface="Arial" pitchFamily="34"/>
                <a:cs typeface="Arial" pitchFamily="2"/>
              </a:rPr>
              <a:t>Entering </a:t>
            </a:r>
            <a:r>
              <a:rPr lang="en-GB" sz="1500" b="1" i="1" kern="0" dirty="0" smtClean="0">
                <a:solidFill>
                  <a:srgbClr val="FF9966"/>
                </a:solidFill>
                <a:latin typeface="Arial" pitchFamily="34"/>
                <a:cs typeface="Arial" pitchFamily="2"/>
              </a:rPr>
              <a:t>commands Continued</a:t>
            </a:r>
            <a:endParaRPr lang="en-GB" sz="1500" b="1" i="1" kern="0" dirty="0">
              <a:solidFill>
                <a:srgbClr val="FF9966"/>
              </a:solidFill>
              <a:latin typeface="Arial" pitchFamily="34"/>
              <a:cs typeface="Arial" pitchFamily="2"/>
            </a:endParaRPr>
          </a:p>
        </p:txBody>
      </p:sp>
      <p:sp>
        <p:nvSpPr>
          <p:cNvPr id="3" name="Text Placeholder 2"/>
          <p:cNvSpPr txBox="1">
            <a:spLocks noGrp="1"/>
          </p:cNvSpPr>
          <p:nvPr>
            <p:ph type="body" idx="4294967295"/>
          </p:nvPr>
        </p:nvSpPr>
        <p:spPr>
          <a:xfrm>
            <a:off x="740879" y="1028879"/>
            <a:ext cx="8708040" cy="7632859"/>
          </a:xfrm>
        </p:spPr>
        <p:txBody>
          <a:bodyPr>
            <a:spAutoFit/>
          </a:bodyPr>
          <a:lstStyle/>
          <a:p>
            <a:pPr lvl="0"/>
            <a:r>
              <a:rPr lang="en-GB" sz="1600" dirty="0">
                <a:solidFill>
                  <a:srgbClr val="000000"/>
                </a:solidFill>
                <a:latin typeface="Arial" pitchFamily="18"/>
                <a:cs typeface="Arial" pitchFamily="2"/>
              </a:rPr>
              <a:t>To enter commands select the gear symbol F3: the controller will show a pull down menu. To select items from this menu uses the arrow keys to hover the cursor over the item required and press &lt;Enter&gt;. The controller will show the next screen</a:t>
            </a:r>
            <a:r>
              <a:rPr lang="en-GB" sz="1600" dirty="0" smtClean="0">
                <a:solidFill>
                  <a:srgbClr val="000000"/>
                </a:solidFill>
                <a:latin typeface="Arial" pitchFamily="18"/>
                <a:cs typeface="Arial" pitchFamily="2"/>
              </a:rPr>
              <a:t>.</a:t>
            </a:r>
          </a:p>
          <a:p>
            <a:pPr lvl="0"/>
            <a:endParaRPr lang="en-GB" sz="1600" dirty="0">
              <a:solidFill>
                <a:srgbClr val="000000"/>
              </a:solidFill>
              <a:latin typeface="Arial" pitchFamily="18"/>
              <a:cs typeface="Arial" pitchFamily="2"/>
            </a:endParaRPr>
          </a:p>
          <a:p>
            <a:pPr lvl="0"/>
            <a:endParaRPr lang="en-GB" sz="1600" dirty="0" smtClean="0">
              <a:solidFill>
                <a:srgbClr val="000000"/>
              </a:solidFill>
              <a:latin typeface="Arial" pitchFamily="18"/>
              <a:cs typeface="Arial" pitchFamily="2"/>
            </a:endParaRPr>
          </a:p>
          <a:p>
            <a:pPr lvl="0"/>
            <a:endParaRPr lang="en-GB" sz="1600" dirty="0">
              <a:solidFill>
                <a:srgbClr val="000000"/>
              </a:solidFill>
              <a:latin typeface="Arial" pitchFamily="18"/>
              <a:cs typeface="Arial" pitchFamily="2"/>
            </a:endParaRPr>
          </a:p>
          <a:p>
            <a:pPr lvl="0"/>
            <a:endParaRPr lang="en-GB" sz="1600" dirty="0" smtClean="0">
              <a:solidFill>
                <a:srgbClr val="000000"/>
              </a:solidFill>
              <a:latin typeface="Arial" pitchFamily="18"/>
              <a:cs typeface="Arial" pitchFamily="2"/>
            </a:endParaRPr>
          </a:p>
          <a:p>
            <a:pPr lvl="0"/>
            <a:endParaRPr lang="en-GB" sz="1600" dirty="0">
              <a:solidFill>
                <a:srgbClr val="000000"/>
              </a:solidFill>
              <a:latin typeface="Arial" pitchFamily="18"/>
              <a:cs typeface="Arial" pitchFamily="2"/>
            </a:endParaRPr>
          </a:p>
          <a:p>
            <a:pPr lvl="0"/>
            <a:endParaRPr lang="en-GB" sz="1600" dirty="0" smtClean="0">
              <a:solidFill>
                <a:srgbClr val="000000"/>
              </a:solidFill>
              <a:latin typeface="Arial" pitchFamily="18"/>
              <a:cs typeface="Arial" pitchFamily="2"/>
            </a:endParaRPr>
          </a:p>
          <a:p>
            <a:pPr lvl="0"/>
            <a:endParaRPr lang="en-GB" sz="1600" dirty="0">
              <a:solidFill>
                <a:srgbClr val="000000"/>
              </a:solidFill>
              <a:latin typeface="Arial" pitchFamily="18"/>
              <a:cs typeface="Arial" pitchFamily="2"/>
            </a:endParaRPr>
          </a:p>
          <a:p>
            <a:pPr lvl="0"/>
            <a:endParaRPr lang="en-GB" sz="1600" dirty="0" smtClean="0">
              <a:solidFill>
                <a:srgbClr val="000000"/>
              </a:solidFill>
              <a:latin typeface="Arial" pitchFamily="18"/>
              <a:cs typeface="Arial" pitchFamily="2"/>
            </a:endParaRPr>
          </a:p>
          <a:p>
            <a:pPr lvl="0"/>
            <a:endParaRPr lang="en-GB" sz="1600" dirty="0">
              <a:solidFill>
                <a:srgbClr val="000000"/>
              </a:solidFill>
              <a:latin typeface="Arial" pitchFamily="18"/>
              <a:cs typeface="Arial" pitchFamily="2"/>
            </a:endParaRPr>
          </a:p>
          <a:p>
            <a:pPr lvl="0"/>
            <a:endParaRPr lang="en-GB" sz="1600" dirty="0" smtClean="0">
              <a:solidFill>
                <a:srgbClr val="000000"/>
              </a:solidFill>
              <a:latin typeface="Arial" pitchFamily="18"/>
              <a:cs typeface="Arial" pitchFamily="2"/>
            </a:endParaRPr>
          </a:p>
          <a:p>
            <a:pPr lvl="0"/>
            <a:endParaRPr lang="en-GB" sz="1600" dirty="0">
              <a:solidFill>
                <a:srgbClr val="000000"/>
              </a:solidFill>
              <a:latin typeface="Arial" pitchFamily="18"/>
              <a:cs typeface="Arial" pitchFamily="2"/>
            </a:endParaRPr>
          </a:p>
          <a:p>
            <a:pPr lvl="0"/>
            <a:r>
              <a:rPr lang="en-GB" sz="1600" dirty="0" smtClean="0">
                <a:solidFill>
                  <a:srgbClr val="000000"/>
                </a:solidFill>
                <a:latin typeface="Arial" pitchFamily="18"/>
                <a:cs typeface="Arial" pitchFamily="2"/>
              </a:rPr>
              <a:t>Use the UP and Down arrow keys to move the cursor to the option required and press enter. The controller will show the next screen. Select the command required and press enter. The data is entered into the command in a spread sheet mode using the right and left arrow keys. As the cursor is moved the controller will display a help message at the bottom of the screen advising as to the expected data that the command is expecting. Some commands have a Wizard to help with data entry or they may have options. To gain access to this mode the user needs to high light the command with the cursor and press &lt;enter&gt;. If there are any options or wizards available they will display in a yellow selector box.</a:t>
            </a:r>
            <a:endParaRPr lang="en-GB" sz="1600" dirty="0">
              <a:solidFill>
                <a:srgbClr val="000000"/>
              </a:solidFill>
              <a:latin typeface="Arial" pitchFamily="18"/>
              <a:cs typeface="Arial" pitchFamily="2"/>
            </a:endParaRPr>
          </a:p>
          <a:p>
            <a:pPr lvl="0"/>
            <a:endParaRPr lang="en-GB" sz="1600" dirty="0">
              <a:solidFill>
                <a:srgbClr val="000000"/>
              </a:solidFill>
              <a:latin typeface="Arial" pitchFamily="18"/>
              <a:cs typeface="Arial" pitchFamily="2"/>
            </a:endParaRPr>
          </a:p>
          <a:p>
            <a:pPr lvl="0"/>
            <a:r>
              <a:rPr lang="en-GB" sz="1600" dirty="0">
                <a:solidFill>
                  <a:srgbClr val="000000"/>
                </a:solidFill>
                <a:latin typeface="Arial" pitchFamily="18"/>
                <a:cs typeface="Arial" pitchFamily="2"/>
              </a:rPr>
              <a:t> </a:t>
            </a:r>
          </a:p>
          <a:p>
            <a:pPr lvl="0"/>
            <a:endParaRPr lang="en-GB" sz="1600" dirty="0">
              <a:solidFill>
                <a:srgbClr val="000000"/>
              </a:solidFill>
              <a:latin typeface="Arial" pitchFamily="18"/>
              <a:cs typeface="Arial" pitchFamily="2"/>
            </a:endParaRPr>
          </a:p>
          <a:p>
            <a:pPr lvl="0"/>
            <a:endParaRPr lang="en-GB" sz="1600" dirty="0">
              <a:solidFill>
                <a:srgbClr val="000000"/>
              </a:solidFill>
              <a:latin typeface="Arial" pitchFamily="18"/>
              <a:cs typeface="Arial" pitchFamily="2"/>
            </a:endParaRPr>
          </a:p>
          <a:p>
            <a:pPr lvl="0"/>
            <a:endParaRPr lang="en-GB" sz="1600" dirty="0">
              <a:solidFill>
                <a:srgbClr val="000000"/>
              </a:solidFill>
              <a:latin typeface="Arial" pitchFamily="18"/>
              <a:cs typeface="Arial" pitchFamily="2"/>
            </a:endParaRPr>
          </a:p>
          <a:p>
            <a:pPr lvl="0"/>
            <a:endParaRPr lang="en-GB" sz="1600" dirty="0">
              <a:solidFill>
                <a:srgbClr val="000000"/>
              </a:solidFill>
              <a:latin typeface="Arial" pitchFamily="18"/>
              <a:cs typeface="Arial" pitchFamily="2"/>
            </a:endParaRPr>
          </a:p>
          <a:p>
            <a:pPr lvl="0"/>
            <a:endParaRPr lang="en-GB" sz="1600" dirty="0">
              <a:solidFill>
                <a:srgbClr val="000000"/>
              </a:solidFill>
              <a:latin typeface="Arial" pitchFamily="18"/>
              <a:cs typeface="Arial" pitchFamily="2"/>
            </a:endParaRPr>
          </a:p>
          <a:p>
            <a:pPr lvl="0"/>
            <a:endParaRPr lang="en-GB" sz="1600" dirty="0">
              <a:solidFill>
                <a:srgbClr val="000000"/>
              </a:solidFill>
              <a:latin typeface="Arial" pitchFamily="18"/>
              <a:cs typeface="Arial" pitchFamily="2"/>
            </a:endParaRPr>
          </a:p>
          <a:p>
            <a:pPr lvl="0"/>
            <a:endParaRPr lang="en-GB" sz="1600" dirty="0">
              <a:solidFill>
                <a:srgbClr val="000000"/>
              </a:solidFill>
              <a:latin typeface="Arial" pitchFamily="18"/>
              <a:cs typeface="Arial" pitchFamily="2"/>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40012" y="1974690"/>
            <a:ext cx="3086100" cy="23241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theme1.xml><?xml version="1.0" encoding="utf-8"?>
<a:theme xmlns:a="http://schemas.openxmlformats.org/drawingml/2006/main" name="prs novelty">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yt bluetitledow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lyt sunris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lyt darkblu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lyt darkblu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../../../../../Program%20Files/OpenOffice.org%203/Basis/share/template/en-US/presnt/prs-novelty.otp</Template>
  <TotalTime>223</TotalTime>
  <Words>891</Words>
  <Application>Microsoft Office PowerPoint</Application>
  <PresentationFormat>Custom</PresentationFormat>
  <Paragraphs>94</Paragraphs>
  <Slides>6</Slides>
  <Notes>6</Notes>
  <HiddenSlides>0</HiddenSlides>
  <MMClips>0</MMClips>
  <ScaleCrop>false</ScaleCrop>
  <HeadingPairs>
    <vt:vector size="6" baseType="variant">
      <vt:variant>
        <vt:lpstr>Fonts Used</vt:lpstr>
      </vt:variant>
      <vt:variant>
        <vt:i4>12</vt:i4>
      </vt:variant>
      <vt:variant>
        <vt:lpstr>Theme</vt:lpstr>
      </vt:variant>
      <vt:variant>
        <vt:i4>5</vt:i4>
      </vt:variant>
      <vt:variant>
        <vt:lpstr>Slide Titles</vt:lpstr>
      </vt:variant>
      <vt:variant>
        <vt:i4>6</vt:i4>
      </vt:variant>
    </vt:vector>
  </HeadingPairs>
  <TitlesOfParts>
    <vt:vector size="23" baseType="lpstr">
      <vt:lpstr>Arial Unicode MS</vt:lpstr>
      <vt:lpstr>Microsoft YaHei</vt:lpstr>
      <vt:lpstr>Albany</vt:lpstr>
      <vt:lpstr>Arial</vt:lpstr>
      <vt:lpstr>Calibri</vt:lpstr>
      <vt:lpstr>HG Mincho Light J</vt:lpstr>
      <vt:lpstr>Lucida Sans</vt:lpstr>
      <vt:lpstr>Lucida Sans Unicode</vt:lpstr>
      <vt:lpstr>Mangal</vt:lpstr>
      <vt:lpstr>Tahoma</vt:lpstr>
      <vt:lpstr>Thorndale</vt:lpstr>
      <vt:lpstr>Times New Roman</vt:lpstr>
      <vt:lpstr>prs novelty</vt:lpstr>
      <vt:lpstr>lyt bluetitledown</vt:lpstr>
      <vt:lpstr>lyt sunrise</vt:lpstr>
      <vt:lpstr>lyt darkblue</vt:lpstr>
      <vt:lpstr>lyt darkblue</vt:lpstr>
      <vt:lpstr>PowerPoint Presentation</vt:lpstr>
      <vt:lpstr>Vectors and Motion</vt:lpstr>
      <vt:lpstr>Vectors continued</vt:lpstr>
      <vt:lpstr>Vectors continued</vt:lpstr>
      <vt:lpstr>Entering commands on the controller</vt:lpstr>
      <vt:lpstr>Entering commands Continued</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Introducing a New Product</dc:title>
  <dc:creator>Tony</dc:creator>
  <dc:description>General introduction of a new product taking customer wishes into account</dc:description>
  <cp:lastModifiedBy>Tony M</cp:lastModifiedBy>
  <cp:revision>47</cp:revision>
  <cp:lastPrinted>2018-11-12T13:38:00Z</cp:lastPrinted>
  <dcterms:created xsi:type="dcterms:W3CDTF">2015-07-20T15:05:04Z</dcterms:created>
  <dcterms:modified xsi:type="dcterms:W3CDTF">2018-11-12T13:38:40Z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fo 0">
    <vt:lpwstr/>
  </property>
  <property fmtid="{D5CDD505-2E9C-101B-9397-08002B2CF9AE}" pid="3" name="Info 1">
    <vt:lpwstr/>
  </property>
  <property fmtid="{D5CDD505-2E9C-101B-9397-08002B2CF9AE}" pid="4" name="Info 2">
    <vt:lpwstr/>
  </property>
  <property fmtid="{D5CDD505-2E9C-101B-9397-08002B2CF9AE}" pid="5" name="Info 3">
    <vt:lpwstr/>
  </property>
</Properties>
</file>